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media/image1.svg" ContentType="image/svg+xml"/>
  <Override PartName="/ppt/media/image2.svg" ContentType="image/svg+xml"/>
  <Override PartName="/ppt/media/image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8" r:id="rId6"/>
    <p:sldId id="273" r:id="rId7"/>
    <p:sldId id="274" r:id="rId8"/>
    <p:sldId id="286" r:id="rId9"/>
    <p:sldId id="283" r:id="rId10"/>
    <p:sldId id="296" r:id="rId11"/>
    <p:sldId id="297" r:id="rId12"/>
    <p:sldId id="289" r:id="rId13"/>
    <p:sldId id="284" r:id="rId14"/>
    <p:sldId id="299" r:id="rId15"/>
    <p:sldId id="305" r:id="rId16"/>
    <p:sldId id="301" r:id="rId17"/>
    <p:sldId id="304" r:id="rId18"/>
    <p:sldId id="302" r:id="rId19"/>
    <p:sldId id="300" r:id="rId20"/>
    <p:sldId id="279" r:id="rId21"/>
    <p:sldId id="269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 jiaqi" initials="wj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000"/>
    <a:srgbClr val="912727"/>
    <a:srgbClr val="D35B5B"/>
    <a:srgbClr val="7A0000"/>
    <a:srgbClr val="F0BEBE"/>
    <a:srgbClr val="DF6F6F"/>
    <a:srgbClr val="9C0000"/>
    <a:srgbClr val="9A0000"/>
    <a:srgbClr val="9E0000"/>
    <a:srgbClr val="EDF3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7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62" y="355"/>
      </p:cViewPr>
      <p:guideLst>
        <p:guide pos="384"/>
        <p:guide pos="7296"/>
        <p:guide orient="horz" pos="640"/>
        <p:guide orient="horz" pos="706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18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7A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DF6F6F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7784719"/>
        <c:axId val="2057787631"/>
      </c:barChart>
      <c:catAx>
        <c:axId val="2057784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57787631"/>
        <c:crosses val="autoZero"/>
        <c:auto val="1"/>
        <c:lblAlgn val="ctr"/>
        <c:lblOffset val="100"/>
        <c:noMultiLvlLbl val="0"/>
      </c:catAx>
      <c:valAx>
        <c:axId val="20577876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57784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797116-BE30-47A9-97F3-B86E1C7BDE59}" type="doc">
      <dgm:prSet loTypeId="urn:microsoft.com/office/officeart/2005/8/layout/cycle4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220BC63-B17B-467D-BE90-23C8CAD2041B}">
      <dgm:prSet phldrT="[文本]"/>
      <dgm:spPr>
        <a:solidFill>
          <a:srgbClr val="9A0000"/>
        </a:solidFill>
        <a:ln>
          <a:solidFill>
            <a:srgbClr val="9A0000"/>
          </a:solidFill>
        </a:ln>
      </dgm:spPr>
      <dgm:t>
        <a:bodyPr/>
        <a:lstStyle/>
        <a:p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gm:t>
    </dgm:pt>
    <dgm:pt modelId="{17B2836A-C9B2-483A-B186-996AD9795447}" cxnId="{331AC882-F292-4FD6-B9CD-EFE4BECD3703}" type="parTrans">
      <dgm:prSet/>
      <dgm:spPr/>
      <dgm:t>
        <a:bodyPr/>
        <a:lstStyle/>
        <a:p>
          <a:endParaRPr lang="zh-CN" altLang="en-US"/>
        </a:p>
      </dgm:t>
    </dgm:pt>
    <dgm:pt modelId="{E9596521-47A2-4232-BEEA-BEAECFD29B9B}" cxnId="{331AC882-F292-4FD6-B9CD-EFE4BECD3703}" type="sibTrans">
      <dgm:prSet/>
      <dgm:spPr/>
      <dgm:t>
        <a:bodyPr/>
        <a:lstStyle/>
        <a:p>
          <a:endParaRPr lang="zh-CN" altLang="en-US"/>
        </a:p>
      </dgm:t>
    </dgm:pt>
    <dgm:pt modelId="{E0E20145-526A-4B84-8C19-8690F6AD03DF}">
      <dgm:prSet phldrT="[文本]"/>
      <dgm:spPr>
        <a:solidFill>
          <a:srgbClr val="D35B5B"/>
        </a:solidFill>
        <a:ln>
          <a:solidFill>
            <a:srgbClr val="DF6F6F"/>
          </a:solidFill>
        </a:ln>
      </dgm:spPr>
      <dgm:t>
        <a:bodyPr/>
        <a:lstStyle/>
        <a:p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gm:t>
    </dgm:pt>
    <dgm:pt modelId="{72DA92AD-ED10-403A-866A-6CE80F2AE965}" cxnId="{04F761C9-E7A1-415B-8CE7-DEF9F747B637}" type="parTrans">
      <dgm:prSet/>
      <dgm:spPr/>
      <dgm:t>
        <a:bodyPr/>
        <a:lstStyle/>
        <a:p>
          <a:endParaRPr lang="zh-CN" altLang="en-US"/>
        </a:p>
      </dgm:t>
    </dgm:pt>
    <dgm:pt modelId="{914B8914-1CE2-4C33-B69B-44D54F1D2B14}" cxnId="{04F761C9-E7A1-415B-8CE7-DEF9F747B637}" type="sibTrans">
      <dgm:prSet/>
      <dgm:spPr/>
      <dgm:t>
        <a:bodyPr/>
        <a:lstStyle/>
        <a:p>
          <a:endParaRPr lang="zh-CN" altLang="en-US"/>
        </a:p>
      </dgm:t>
    </dgm:pt>
    <dgm:pt modelId="{39483B5C-86F5-4F3F-8904-613A608709A0}">
      <dgm:prSet phldrT="[文本]"/>
      <dgm:spPr>
        <a:solidFill>
          <a:srgbClr val="9A0000"/>
        </a:solidFill>
        <a:ln>
          <a:solidFill>
            <a:srgbClr val="9A0000"/>
          </a:solidFill>
        </a:ln>
      </dgm:spPr>
      <dgm:t>
        <a:bodyPr/>
        <a:lstStyle/>
        <a:p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gm:t>
    </dgm:pt>
    <dgm:pt modelId="{3ABECA0F-D3EC-4743-9691-727A265F0C76}" cxnId="{71B59BB5-BE29-41EE-B1A3-8C32821E07DF}" type="parTrans">
      <dgm:prSet/>
      <dgm:spPr/>
      <dgm:t>
        <a:bodyPr/>
        <a:lstStyle/>
        <a:p>
          <a:endParaRPr lang="zh-CN" altLang="en-US"/>
        </a:p>
      </dgm:t>
    </dgm:pt>
    <dgm:pt modelId="{13818A23-D2E5-4AD2-B399-BB17DABA824C}" cxnId="{71B59BB5-BE29-41EE-B1A3-8C32821E07DF}" type="sibTrans">
      <dgm:prSet/>
      <dgm:spPr/>
      <dgm:t>
        <a:bodyPr/>
        <a:lstStyle/>
        <a:p>
          <a:endParaRPr lang="zh-CN" altLang="en-US"/>
        </a:p>
      </dgm:t>
    </dgm:pt>
    <dgm:pt modelId="{41DBD31A-163D-4562-8815-11405FF291C7}">
      <dgm:prSet phldrT="[文本]"/>
      <dgm:spPr>
        <a:solidFill>
          <a:srgbClr val="D35B5B"/>
        </a:solidFill>
        <a:ln>
          <a:solidFill>
            <a:srgbClr val="DF6F6F"/>
          </a:solidFill>
        </a:ln>
      </dgm:spPr>
      <dgm:t>
        <a:bodyPr/>
        <a:lstStyle/>
        <a:p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gm:t>
    </dgm:pt>
    <dgm:pt modelId="{B9825B64-1CE8-4BF2-9691-EF8223E7D20F}" cxnId="{3A209BF5-82DC-4A41-93A2-75A4EA961B33}" type="parTrans">
      <dgm:prSet/>
      <dgm:spPr/>
      <dgm:t>
        <a:bodyPr/>
        <a:lstStyle/>
        <a:p>
          <a:endParaRPr lang="zh-CN" altLang="en-US"/>
        </a:p>
      </dgm:t>
    </dgm:pt>
    <dgm:pt modelId="{D9C9F6C8-2BE1-4238-AF88-2DA6FD25EE13}" cxnId="{3A209BF5-82DC-4A41-93A2-75A4EA961B33}" type="sibTrans">
      <dgm:prSet/>
      <dgm:spPr/>
      <dgm:t>
        <a:bodyPr/>
        <a:lstStyle/>
        <a:p>
          <a:endParaRPr lang="zh-CN" altLang="en-US"/>
        </a:p>
      </dgm:t>
    </dgm:pt>
    <dgm:pt modelId="{B399B698-26C8-4C8D-9018-25FE474245A6}" type="pres">
      <dgm:prSet presAssocID="{AB797116-BE30-47A9-97F3-B86E1C7BDE59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048684A7-449C-4A78-8AD7-16A806B97007}" type="pres">
      <dgm:prSet presAssocID="{AB797116-BE30-47A9-97F3-B86E1C7BDE59}" presName="children" presStyleCnt="0"/>
      <dgm:spPr/>
    </dgm:pt>
    <dgm:pt modelId="{9375B4D0-7A71-4F81-9DFC-B05208275EF1}" type="pres">
      <dgm:prSet presAssocID="{AB797116-BE30-47A9-97F3-B86E1C7BDE59}" presName="childPlaceholder" presStyleCnt="0"/>
      <dgm:spPr/>
    </dgm:pt>
    <dgm:pt modelId="{3417B02C-F524-49B6-BEFB-28F2AE12B6B3}" type="pres">
      <dgm:prSet presAssocID="{AB797116-BE30-47A9-97F3-B86E1C7BDE59}" presName="circle" presStyleCnt="0"/>
      <dgm:spPr/>
    </dgm:pt>
    <dgm:pt modelId="{3A72E996-476E-4717-B7D1-BAA900A8C79C}" type="pres">
      <dgm:prSet presAssocID="{AB797116-BE30-47A9-97F3-B86E1C7BDE59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65EDC2CB-2B73-4776-A69F-FCCBF0FED7D6}" type="pres">
      <dgm:prSet presAssocID="{AB797116-BE30-47A9-97F3-B86E1C7BDE59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7A940AB2-9BB8-49A2-A4CB-5C08C7B4002E}" type="pres">
      <dgm:prSet presAssocID="{AB797116-BE30-47A9-97F3-B86E1C7BDE59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465ECABB-E4EB-46A2-B7C4-4839929D3F55}" type="pres">
      <dgm:prSet presAssocID="{AB797116-BE30-47A9-97F3-B86E1C7BDE59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FB9B51A7-8005-4EB5-B851-16DD4AA16A59}" type="pres">
      <dgm:prSet presAssocID="{AB797116-BE30-47A9-97F3-B86E1C7BDE59}" presName="quadrantPlaceholder" presStyleCnt="0"/>
      <dgm:spPr/>
    </dgm:pt>
    <dgm:pt modelId="{59B60383-1E42-4958-AFCD-73359CAEE70C}" type="pres">
      <dgm:prSet presAssocID="{AB797116-BE30-47A9-97F3-B86E1C7BDE59}" presName="center1" presStyleLbl="fgShp" presStyleIdx="0" presStyleCnt="2"/>
      <dgm:spPr>
        <a:solidFill>
          <a:srgbClr val="EDF3F9"/>
        </a:solidFill>
      </dgm:spPr>
    </dgm:pt>
    <dgm:pt modelId="{CB0A7F55-6D6F-4612-921E-9C59CC955C8B}" type="pres">
      <dgm:prSet presAssocID="{AB797116-BE30-47A9-97F3-B86E1C7BDE59}" presName="center2" presStyleLbl="fgShp" presStyleIdx="1" presStyleCnt="2"/>
      <dgm:spPr>
        <a:solidFill>
          <a:schemeClr val="bg1"/>
        </a:solidFill>
      </dgm:spPr>
    </dgm:pt>
  </dgm:ptLst>
  <dgm:cxnLst>
    <dgm:cxn modelId="{2765F43D-84B9-4FA6-80DC-262CB4048A89}" type="presOf" srcId="{AB797116-BE30-47A9-97F3-B86E1C7BDE59}" destId="{B399B698-26C8-4C8D-9018-25FE474245A6}" srcOrd="0" destOrd="0" presId="urn:microsoft.com/office/officeart/2005/8/layout/cycle4"/>
    <dgm:cxn modelId="{FA4C357E-FA10-4F2B-983A-D9254585BC6F}" type="presOf" srcId="{D220BC63-B17B-467D-BE90-23C8CAD2041B}" destId="{3A72E996-476E-4717-B7D1-BAA900A8C79C}" srcOrd="0" destOrd="0" presId="urn:microsoft.com/office/officeart/2005/8/layout/cycle4"/>
    <dgm:cxn modelId="{331AC882-F292-4FD6-B9CD-EFE4BECD3703}" srcId="{AB797116-BE30-47A9-97F3-B86E1C7BDE59}" destId="{D220BC63-B17B-467D-BE90-23C8CAD2041B}" srcOrd="0" destOrd="0" parTransId="{17B2836A-C9B2-483A-B186-996AD9795447}" sibTransId="{E9596521-47A2-4232-BEEA-BEAECFD29B9B}"/>
    <dgm:cxn modelId="{B5B13A88-FBE7-457D-8CF1-D2B1E4F58C6C}" type="presOf" srcId="{41DBD31A-163D-4562-8815-11405FF291C7}" destId="{465ECABB-E4EB-46A2-B7C4-4839929D3F55}" srcOrd="0" destOrd="0" presId="urn:microsoft.com/office/officeart/2005/8/layout/cycle4"/>
    <dgm:cxn modelId="{1697F4B4-8BEB-4D4B-98AB-0C89F715891D}" type="presOf" srcId="{E0E20145-526A-4B84-8C19-8690F6AD03DF}" destId="{65EDC2CB-2B73-4776-A69F-FCCBF0FED7D6}" srcOrd="0" destOrd="0" presId="urn:microsoft.com/office/officeart/2005/8/layout/cycle4"/>
    <dgm:cxn modelId="{71B59BB5-BE29-41EE-B1A3-8C32821E07DF}" srcId="{AB797116-BE30-47A9-97F3-B86E1C7BDE59}" destId="{39483B5C-86F5-4F3F-8904-613A608709A0}" srcOrd="2" destOrd="0" parTransId="{3ABECA0F-D3EC-4743-9691-727A265F0C76}" sibTransId="{13818A23-D2E5-4AD2-B399-BB17DABA824C}"/>
    <dgm:cxn modelId="{04F761C9-E7A1-415B-8CE7-DEF9F747B637}" srcId="{AB797116-BE30-47A9-97F3-B86E1C7BDE59}" destId="{E0E20145-526A-4B84-8C19-8690F6AD03DF}" srcOrd="1" destOrd="0" parTransId="{72DA92AD-ED10-403A-866A-6CE80F2AE965}" sibTransId="{914B8914-1CE2-4C33-B69B-44D54F1D2B14}"/>
    <dgm:cxn modelId="{CF79F3D6-4F21-41EE-9065-115FEA43CA9B}" type="presOf" srcId="{39483B5C-86F5-4F3F-8904-613A608709A0}" destId="{7A940AB2-9BB8-49A2-A4CB-5C08C7B4002E}" srcOrd="0" destOrd="0" presId="urn:microsoft.com/office/officeart/2005/8/layout/cycle4"/>
    <dgm:cxn modelId="{3A209BF5-82DC-4A41-93A2-75A4EA961B33}" srcId="{AB797116-BE30-47A9-97F3-B86E1C7BDE59}" destId="{41DBD31A-163D-4562-8815-11405FF291C7}" srcOrd="3" destOrd="0" parTransId="{B9825B64-1CE8-4BF2-9691-EF8223E7D20F}" sibTransId="{D9C9F6C8-2BE1-4238-AF88-2DA6FD25EE13}"/>
    <dgm:cxn modelId="{00BE580E-4B77-4185-905F-438B86E24F19}" type="presParOf" srcId="{B399B698-26C8-4C8D-9018-25FE474245A6}" destId="{048684A7-449C-4A78-8AD7-16A806B97007}" srcOrd="0" destOrd="0" presId="urn:microsoft.com/office/officeart/2005/8/layout/cycle4"/>
    <dgm:cxn modelId="{A0CDB3FC-824B-45F4-A498-35104F57A67E}" type="presParOf" srcId="{048684A7-449C-4A78-8AD7-16A806B97007}" destId="{9375B4D0-7A71-4F81-9DFC-B05208275EF1}" srcOrd="0" destOrd="0" presId="urn:microsoft.com/office/officeart/2005/8/layout/cycle4"/>
    <dgm:cxn modelId="{78CF10E2-66C6-4C3B-9D13-A97D15E2A373}" type="presParOf" srcId="{B399B698-26C8-4C8D-9018-25FE474245A6}" destId="{3417B02C-F524-49B6-BEFB-28F2AE12B6B3}" srcOrd="1" destOrd="0" presId="urn:microsoft.com/office/officeart/2005/8/layout/cycle4"/>
    <dgm:cxn modelId="{59B08F05-1E51-4386-BBAA-1294D8AC6F1C}" type="presParOf" srcId="{3417B02C-F524-49B6-BEFB-28F2AE12B6B3}" destId="{3A72E996-476E-4717-B7D1-BAA900A8C79C}" srcOrd="0" destOrd="0" presId="urn:microsoft.com/office/officeart/2005/8/layout/cycle4"/>
    <dgm:cxn modelId="{7A76B7D6-1759-4DFE-BBA2-25834C2769CA}" type="presParOf" srcId="{3417B02C-F524-49B6-BEFB-28F2AE12B6B3}" destId="{65EDC2CB-2B73-4776-A69F-FCCBF0FED7D6}" srcOrd="1" destOrd="0" presId="urn:microsoft.com/office/officeart/2005/8/layout/cycle4"/>
    <dgm:cxn modelId="{8B9B6FF2-24D2-470A-BD34-0B5A57B49B79}" type="presParOf" srcId="{3417B02C-F524-49B6-BEFB-28F2AE12B6B3}" destId="{7A940AB2-9BB8-49A2-A4CB-5C08C7B4002E}" srcOrd="2" destOrd="0" presId="urn:microsoft.com/office/officeart/2005/8/layout/cycle4"/>
    <dgm:cxn modelId="{D76C7A6F-32C8-473F-8B5B-A1F70C7D3C52}" type="presParOf" srcId="{3417B02C-F524-49B6-BEFB-28F2AE12B6B3}" destId="{465ECABB-E4EB-46A2-B7C4-4839929D3F55}" srcOrd="3" destOrd="0" presId="urn:microsoft.com/office/officeart/2005/8/layout/cycle4"/>
    <dgm:cxn modelId="{5310A9D1-660F-4F0D-947B-DB4615E19958}" type="presParOf" srcId="{3417B02C-F524-49B6-BEFB-28F2AE12B6B3}" destId="{FB9B51A7-8005-4EB5-B851-16DD4AA16A59}" srcOrd="4" destOrd="0" presId="urn:microsoft.com/office/officeart/2005/8/layout/cycle4"/>
    <dgm:cxn modelId="{1C2A8B5D-530B-4239-BBC0-53D737D23AFF}" type="presParOf" srcId="{B399B698-26C8-4C8D-9018-25FE474245A6}" destId="{59B60383-1E42-4958-AFCD-73359CAEE70C}" srcOrd="2" destOrd="0" presId="urn:microsoft.com/office/officeart/2005/8/layout/cycle4"/>
    <dgm:cxn modelId="{EBE67F47-60DA-4394-8A95-0512B6390246}" type="presParOf" srcId="{B399B698-26C8-4C8D-9018-25FE474245A6}" destId="{CB0A7F55-6D6F-4612-921E-9C59CC955C8B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187C9E-617B-4665-AC2A-A9EC2CE7C5BB}" type="doc">
      <dgm:prSet loTypeId="urn:microsoft.com/office/officeart/2005/8/layout/gear1" loCatId="cycle" qsTypeId="urn:microsoft.com/office/officeart/2005/8/quickstyle/simple1" qsCatId="simple" csTypeId="urn:microsoft.com/office/officeart/2005/8/colors/accent1_2" csCatId="accent1" phldr="1"/>
      <dgm:spPr/>
    </dgm:pt>
    <dgm:pt modelId="{E2D48385-8BC9-4B23-81D5-A043A44DC63D}">
      <dgm:prSet phldrT="[文本]"/>
      <dgm:spPr>
        <a:solidFill>
          <a:srgbClr val="A80000"/>
        </a:solidFill>
      </dgm:spPr>
      <dgm:t>
        <a:bodyPr/>
        <a:lstStyle/>
        <a:p>
          <a:r>
            <a:rPr lang="en-US" altLang="zh-CN" dirty="0"/>
            <a:t>  </a:t>
          </a:r>
          <a:endParaRPr lang="zh-CN" altLang="en-US" dirty="0"/>
        </a:p>
      </dgm:t>
    </dgm:pt>
    <dgm:pt modelId="{8CC5E753-9E59-4367-A198-AF9C16B46170}" cxnId="{9CE6F8AB-BAC1-4032-8F57-31A181946A43}" type="parTrans">
      <dgm:prSet/>
      <dgm:spPr/>
      <dgm:t>
        <a:bodyPr/>
        <a:lstStyle/>
        <a:p>
          <a:endParaRPr lang="zh-CN" altLang="en-US"/>
        </a:p>
      </dgm:t>
    </dgm:pt>
    <dgm:pt modelId="{322D1320-F152-4AA0-9CCC-783FCA329A97}" cxnId="{9CE6F8AB-BAC1-4032-8F57-31A181946A43}" type="sibTrans">
      <dgm:prSet/>
      <dgm:spPr>
        <a:solidFill>
          <a:srgbClr val="DF6F6F"/>
        </a:solidFill>
      </dgm:spPr>
      <dgm:t>
        <a:bodyPr/>
        <a:lstStyle/>
        <a:p>
          <a:endParaRPr lang="zh-CN" altLang="en-US"/>
        </a:p>
      </dgm:t>
    </dgm:pt>
    <dgm:pt modelId="{CC58E5A0-FC03-4A4F-9924-A1B25D8D2D79}">
      <dgm:prSet phldrT="[文本]"/>
      <dgm:spPr>
        <a:solidFill>
          <a:srgbClr val="7A0000"/>
        </a:solidFill>
      </dgm:spPr>
      <dgm:t>
        <a:bodyPr/>
        <a:lstStyle/>
        <a:p>
          <a:r>
            <a:rPr lang="en-US" altLang="zh-CN" dirty="0"/>
            <a:t>  </a:t>
          </a:r>
          <a:endParaRPr lang="zh-CN" altLang="en-US" dirty="0"/>
        </a:p>
      </dgm:t>
    </dgm:pt>
    <dgm:pt modelId="{6FFA5D49-1F9B-40C2-876A-E5AD86290728}" cxnId="{AA8EF751-DF25-45E0-8705-1CDDF367ED2E}" type="parTrans">
      <dgm:prSet/>
      <dgm:spPr/>
      <dgm:t>
        <a:bodyPr/>
        <a:lstStyle/>
        <a:p>
          <a:endParaRPr lang="zh-CN" altLang="en-US"/>
        </a:p>
      </dgm:t>
    </dgm:pt>
    <dgm:pt modelId="{57FDAEB9-B060-4D05-8EAE-1C047F5250D9}" cxnId="{AA8EF751-DF25-45E0-8705-1CDDF367ED2E}" type="sibTrans">
      <dgm:prSet/>
      <dgm:spPr>
        <a:solidFill>
          <a:srgbClr val="DF6F6F"/>
        </a:solidFill>
      </dgm:spPr>
      <dgm:t>
        <a:bodyPr/>
        <a:lstStyle/>
        <a:p>
          <a:endParaRPr lang="zh-CN" altLang="en-US"/>
        </a:p>
      </dgm:t>
    </dgm:pt>
    <dgm:pt modelId="{11ED7657-79C5-424C-BA52-345E35B0B43D}">
      <dgm:prSet phldrT="[文本]"/>
      <dgm:spPr>
        <a:solidFill>
          <a:srgbClr val="9C0000"/>
        </a:solidFill>
      </dgm:spPr>
      <dgm:t>
        <a:bodyPr/>
        <a:lstStyle/>
        <a:p>
          <a:r>
            <a:rPr lang="en-US" altLang="zh-CN" dirty="0"/>
            <a:t>  </a:t>
          </a:r>
          <a:endParaRPr lang="zh-CN" altLang="en-US" dirty="0"/>
        </a:p>
      </dgm:t>
    </dgm:pt>
    <dgm:pt modelId="{40123FDE-DF3E-4185-8654-FCCADC10808B}" cxnId="{4FE8F989-93CB-4FA5-A42D-CAA02C3F71BB}" type="sibTrans">
      <dgm:prSet/>
      <dgm:spPr>
        <a:solidFill>
          <a:srgbClr val="DF6F6F"/>
        </a:solidFill>
      </dgm:spPr>
      <dgm:t>
        <a:bodyPr/>
        <a:lstStyle/>
        <a:p>
          <a:endParaRPr lang="zh-CN" altLang="en-US"/>
        </a:p>
      </dgm:t>
    </dgm:pt>
    <dgm:pt modelId="{8D92BDC0-3C0E-499C-AADF-19208E02D4A6}" cxnId="{4FE8F989-93CB-4FA5-A42D-CAA02C3F71BB}" type="parTrans">
      <dgm:prSet/>
      <dgm:spPr/>
      <dgm:t>
        <a:bodyPr/>
        <a:lstStyle/>
        <a:p>
          <a:endParaRPr lang="zh-CN" altLang="en-US"/>
        </a:p>
      </dgm:t>
    </dgm:pt>
    <dgm:pt modelId="{B38AD94D-36AD-4476-B890-B81936DB4EA9}" type="pres">
      <dgm:prSet presAssocID="{86187C9E-617B-4665-AC2A-A9EC2CE7C5BB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1F12636-CF69-438A-8144-BA902E513EFD}" type="pres">
      <dgm:prSet presAssocID="{E2D48385-8BC9-4B23-81D5-A043A44DC63D}" presName="gear1" presStyleLbl="node1" presStyleIdx="0" presStyleCnt="3">
        <dgm:presLayoutVars>
          <dgm:chMax val="1"/>
          <dgm:bulletEnabled val="1"/>
        </dgm:presLayoutVars>
      </dgm:prSet>
      <dgm:spPr/>
    </dgm:pt>
    <dgm:pt modelId="{15C8A7D0-C8FB-4CD9-8126-F0D9B70D56D2}" type="pres">
      <dgm:prSet presAssocID="{E2D48385-8BC9-4B23-81D5-A043A44DC63D}" presName="gear1srcNode" presStyleLbl="node1" presStyleIdx="0" presStyleCnt="3"/>
      <dgm:spPr/>
    </dgm:pt>
    <dgm:pt modelId="{3FDA0764-70A8-45AD-8701-2479397D36C5}" type="pres">
      <dgm:prSet presAssocID="{E2D48385-8BC9-4B23-81D5-A043A44DC63D}" presName="gear1dstNode" presStyleLbl="node1" presStyleIdx="0" presStyleCnt="3"/>
      <dgm:spPr/>
    </dgm:pt>
    <dgm:pt modelId="{4C3EC4D2-4643-4A6A-A9BE-2A0C51BE3F43}" type="pres">
      <dgm:prSet presAssocID="{CC58E5A0-FC03-4A4F-9924-A1B25D8D2D79}" presName="gear2" presStyleLbl="node1" presStyleIdx="1" presStyleCnt="3">
        <dgm:presLayoutVars>
          <dgm:chMax val="1"/>
          <dgm:bulletEnabled val="1"/>
        </dgm:presLayoutVars>
      </dgm:prSet>
      <dgm:spPr/>
    </dgm:pt>
    <dgm:pt modelId="{C27FA340-EDA4-4143-AD22-42D470A2D3A6}" type="pres">
      <dgm:prSet presAssocID="{CC58E5A0-FC03-4A4F-9924-A1B25D8D2D79}" presName="gear2srcNode" presStyleLbl="node1" presStyleIdx="1" presStyleCnt="3"/>
      <dgm:spPr/>
    </dgm:pt>
    <dgm:pt modelId="{5662BC32-3158-424E-B4C7-296D2C54C5C7}" type="pres">
      <dgm:prSet presAssocID="{CC58E5A0-FC03-4A4F-9924-A1B25D8D2D79}" presName="gear2dstNode" presStyleLbl="node1" presStyleIdx="1" presStyleCnt="3"/>
      <dgm:spPr/>
    </dgm:pt>
    <dgm:pt modelId="{78ACE0FC-C189-42F1-B824-1773816E68B9}" type="pres">
      <dgm:prSet presAssocID="{11ED7657-79C5-424C-BA52-345E35B0B43D}" presName="gear3" presStyleLbl="node1" presStyleIdx="2" presStyleCnt="3"/>
      <dgm:spPr/>
    </dgm:pt>
    <dgm:pt modelId="{92BA5834-A5A6-4734-99A2-D60E32397219}" type="pres">
      <dgm:prSet presAssocID="{11ED7657-79C5-424C-BA52-345E35B0B43D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A21AFD5-4056-4BFE-A714-6571DC233467}" type="pres">
      <dgm:prSet presAssocID="{11ED7657-79C5-424C-BA52-345E35B0B43D}" presName="gear3srcNode" presStyleLbl="node1" presStyleIdx="2" presStyleCnt="3"/>
      <dgm:spPr/>
    </dgm:pt>
    <dgm:pt modelId="{3BB50298-B510-40F3-980E-CF654D2B2B46}" type="pres">
      <dgm:prSet presAssocID="{11ED7657-79C5-424C-BA52-345E35B0B43D}" presName="gear3dstNode" presStyleLbl="node1" presStyleIdx="2" presStyleCnt="3"/>
      <dgm:spPr/>
    </dgm:pt>
    <dgm:pt modelId="{3E0D7349-9FC4-4340-8B94-40F60BEABF9C}" type="pres">
      <dgm:prSet presAssocID="{322D1320-F152-4AA0-9CCC-783FCA329A97}" presName="connector1" presStyleLbl="sibTrans2D1" presStyleIdx="0" presStyleCnt="3"/>
      <dgm:spPr/>
    </dgm:pt>
    <dgm:pt modelId="{FE1B9BAB-E55D-47E8-9E67-60843FE9803E}" type="pres">
      <dgm:prSet presAssocID="{57FDAEB9-B060-4D05-8EAE-1C047F5250D9}" presName="connector2" presStyleLbl="sibTrans2D1" presStyleIdx="1" presStyleCnt="3"/>
      <dgm:spPr/>
    </dgm:pt>
    <dgm:pt modelId="{FA30CA6F-4EED-4319-9FDC-1B598DA60D74}" type="pres">
      <dgm:prSet presAssocID="{40123FDE-DF3E-4185-8654-FCCADC10808B}" presName="connector3" presStyleLbl="sibTrans2D1" presStyleIdx="2" presStyleCnt="3"/>
      <dgm:spPr/>
    </dgm:pt>
  </dgm:ptLst>
  <dgm:cxnLst>
    <dgm:cxn modelId="{C31AD325-3F89-49D6-B713-AF30B1CD802A}" type="presOf" srcId="{CC58E5A0-FC03-4A4F-9924-A1B25D8D2D79}" destId="{C27FA340-EDA4-4143-AD22-42D470A2D3A6}" srcOrd="1" destOrd="0" presId="urn:microsoft.com/office/officeart/2005/8/layout/gear1"/>
    <dgm:cxn modelId="{CBA8112A-6279-44C8-A874-8CB0226132E2}" type="presOf" srcId="{CC58E5A0-FC03-4A4F-9924-A1B25D8D2D79}" destId="{4C3EC4D2-4643-4A6A-A9BE-2A0C51BE3F43}" srcOrd="0" destOrd="0" presId="urn:microsoft.com/office/officeart/2005/8/layout/gear1"/>
    <dgm:cxn modelId="{D601772E-C04E-4E6C-BC4F-96E21F62E991}" type="presOf" srcId="{322D1320-F152-4AA0-9CCC-783FCA329A97}" destId="{3E0D7349-9FC4-4340-8B94-40F60BEABF9C}" srcOrd="0" destOrd="0" presId="urn:microsoft.com/office/officeart/2005/8/layout/gear1"/>
    <dgm:cxn modelId="{04A75D5F-478D-4018-86DC-573CAFBECA8B}" type="presOf" srcId="{E2D48385-8BC9-4B23-81D5-A043A44DC63D}" destId="{15C8A7D0-C8FB-4CD9-8126-F0D9B70D56D2}" srcOrd="1" destOrd="0" presId="urn:microsoft.com/office/officeart/2005/8/layout/gear1"/>
    <dgm:cxn modelId="{6C3F9261-A891-4AC4-BD66-F8DB1EEE2763}" type="presOf" srcId="{11ED7657-79C5-424C-BA52-345E35B0B43D}" destId="{8A21AFD5-4056-4BFE-A714-6571DC233467}" srcOrd="2" destOrd="0" presId="urn:microsoft.com/office/officeart/2005/8/layout/gear1"/>
    <dgm:cxn modelId="{4A56BB63-3EFE-405D-B7ED-2324D684FB69}" type="presOf" srcId="{E2D48385-8BC9-4B23-81D5-A043A44DC63D}" destId="{C1F12636-CF69-438A-8144-BA902E513EFD}" srcOrd="0" destOrd="0" presId="urn:microsoft.com/office/officeart/2005/8/layout/gear1"/>
    <dgm:cxn modelId="{F181966D-E200-4001-9D5E-D8ADBCE8D495}" type="presOf" srcId="{11ED7657-79C5-424C-BA52-345E35B0B43D}" destId="{92BA5834-A5A6-4734-99A2-D60E32397219}" srcOrd="1" destOrd="0" presId="urn:microsoft.com/office/officeart/2005/8/layout/gear1"/>
    <dgm:cxn modelId="{AA8EF751-DF25-45E0-8705-1CDDF367ED2E}" srcId="{86187C9E-617B-4665-AC2A-A9EC2CE7C5BB}" destId="{CC58E5A0-FC03-4A4F-9924-A1B25D8D2D79}" srcOrd="1" destOrd="0" parTransId="{6FFA5D49-1F9B-40C2-876A-E5AD86290728}" sibTransId="{57FDAEB9-B060-4D05-8EAE-1C047F5250D9}"/>
    <dgm:cxn modelId="{77CCD77A-BC64-4C66-8282-3820824E03B6}" type="presOf" srcId="{86187C9E-617B-4665-AC2A-A9EC2CE7C5BB}" destId="{B38AD94D-36AD-4476-B890-B81936DB4EA9}" srcOrd="0" destOrd="0" presId="urn:microsoft.com/office/officeart/2005/8/layout/gear1"/>
    <dgm:cxn modelId="{4FE8F989-93CB-4FA5-A42D-CAA02C3F71BB}" srcId="{86187C9E-617B-4665-AC2A-A9EC2CE7C5BB}" destId="{11ED7657-79C5-424C-BA52-345E35B0B43D}" srcOrd="2" destOrd="0" parTransId="{8D92BDC0-3C0E-499C-AADF-19208E02D4A6}" sibTransId="{40123FDE-DF3E-4185-8654-FCCADC10808B}"/>
    <dgm:cxn modelId="{FCD2AF9A-E6C5-41CD-89A6-962972A045C1}" type="presOf" srcId="{57FDAEB9-B060-4D05-8EAE-1C047F5250D9}" destId="{FE1B9BAB-E55D-47E8-9E67-60843FE9803E}" srcOrd="0" destOrd="0" presId="urn:microsoft.com/office/officeart/2005/8/layout/gear1"/>
    <dgm:cxn modelId="{8A1C57A1-CF40-4951-AC33-0C8CFA4C1E0C}" type="presOf" srcId="{E2D48385-8BC9-4B23-81D5-A043A44DC63D}" destId="{3FDA0764-70A8-45AD-8701-2479397D36C5}" srcOrd="2" destOrd="0" presId="urn:microsoft.com/office/officeart/2005/8/layout/gear1"/>
    <dgm:cxn modelId="{9CE6F8AB-BAC1-4032-8F57-31A181946A43}" srcId="{86187C9E-617B-4665-AC2A-A9EC2CE7C5BB}" destId="{E2D48385-8BC9-4B23-81D5-A043A44DC63D}" srcOrd="0" destOrd="0" parTransId="{8CC5E753-9E59-4367-A198-AF9C16B46170}" sibTransId="{322D1320-F152-4AA0-9CCC-783FCA329A97}"/>
    <dgm:cxn modelId="{192B9EB1-2CBE-408C-8771-885512332207}" type="presOf" srcId="{40123FDE-DF3E-4185-8654-FCCADC10808B}" destId="{FA30CA6F-4EED-4319-9FDC-1B598DA60D74}" srcOrd="0" destOrd="0" presId="urn:microsoft.com/office/officeart/2005/8/layout/gear1"/>
    <dgm:cxn modelId="{1783C9C4-AAF1-4853-9EE3-42B66A6312D6}" type="presOf" srcId="{11ED7657-79C5-424C-BA52-345E35B0B43D}" destId="{78ACE0FC-C189-42F1-B824-1773816E68B9}" srcOrd="0" destOrd="0" presId="urn:microsoft.com/office/officeart/2005/8/layout/gear1"/>
    <dgm:cxn modelId="{11AA6BD8-0DEA-4E9A-86E3-8F20EE535BE4}" type="presOf" srcId="{CC58E5A0-FC03-4A4F-9924-A1B25D8D2D79}" destId="{5662BC32-3158-424E-B4C7-296D2C54C5C7}" srcOrd="2" destOrd="0" presId="urn:microsoft.com/office/officeart/2005/8/layout/gear1"/>
    <dgm:cxn modelId="{747B17DF-7437-42B2-9A9B-2E0803B190CA}" type="presOf" srcId="{11ED7657-79C5-424C-BA52-345E35B0B43D}" destId="{3BB50298-B510-40F3-980E-CF654D2B2B46}" srcOrd="3" destOrd="0" presId="urn:microsoft.com/office/officeart/2005/8/layout/gear1"/>
    <dgm:cxn modelId="{0B52A47B-B112-4330-91CB-06E7E278763E}" type="presParOf" srcId="{B38AD94D-36AD-4476-B890-B81936DB4EA9}" destId="{C1F12636-CF69-438A-8144-BA902E513EFD}" srcOrd="0" destOrd="0" presId="urn:microsoft.com/office/officeart/2005/8/layout/gear1"/>
    <dgm:cxn modelId="{B179DA7D-562E-4644-9459-63BB0D26C170}" type="presParOf" srcId="{B38AD94D-36AD-4476-B890-B81936DB4EA9}" destId="{15C8A7D0-C8FB-4CD9-8126-F0D9B70D56D2}" srcOrd="1" destOrd="0" presId="urn:microsoft.com/office/officeart/2005/8/layout/gear1"/>
    <dgm:cxn modelId="{03113663-90EC-4C81-A65F-78485ADB2D31}" type="presParOf" srcId="{B38AD94D-36AD-4476-B890-B81936DB4EA9}" destId="{3FDA0764-70A8-45AD-8701-2479397D36C5}" srcOrd="2" destOrd="0" presId="urn:microsoft.com/office/officeart/2005/8/layout/gear1"/>
    <dgm:cxn modelId="{5226446A-E79B-40F7-9654-95E22B553B7F}" type="presParOf" srcId="{B38AD94D-36AD-4476-B890-B81936DB4EA9}" destId="{4C3EC4D2-4643-4A6A-A9BE-2A0C51BE3F43}" srcOrd="3" destOrd="0" presId="urn:microsoft.com/office/officeart/2005/8/layout/gear1"/>
    <dgm:cxn modelId="{BFC59686-D6F4-46B5-B002-D2AB70E7839F}" type="presParOf" srcId="{B38AD94D-36AD-4476-B890-B81936DB4EA9}" destId="{C27FA340-EDA4-4143-AD22-42D470A2D3A6}" srcOrd="4" destOrd="0" presId="urn:microsoft.com/office/officeart/2005/8/layout/gear1"/>
    <dgm:cxn modelId="{90B2D764-FBBD-416C-9E47-60A29BEC536F}" type="presParOf" srcId="{B38AD94D-36AD-4476-B890-B81936DB4EA9}" destId="{5662BC32-3158-424E-B4C7-296D2C54C5C7}" srcOrd="5" destOrd="0" presId="urn:microsoft.com/office/officeart/2005/8/layout/gear1"/>
    <dgm:cxn modelId="{1FA2416A-E796-4CBA-95D7-6B75577C7CE3}" type="presParOf" srcId="{B38AD94D-36AD-4476-B890-B81936DB4EA9}" destId="{78ACE0FC-C189-42F1-B824-1773816E68B9}" srcOrd="6" destOrd="0" presId="urn:microsoft.com/office/officeart/2005/8/layout/gear1"/>
    <dgm:cxn modelId="{F126F841-4061-4C52-B7A3-6DD92DE5D973}" type="presParOf" srcId="{B38AD94D-36AD-4476-B890-B81936DB4EA9}" destId="{92BA5834-A5A6-4734-99A2-D60E32397219}" srcOrd="7" destOrd="0" presId="urn:microsoft.com/office/officeart/2005/8/layout/gear1"/>
    <dgm:cxn modelId="{FE41C5CE-430A-4359-A2EC-42810A80A1DC}" type="presParOf" srcId="{B38AD94D-36AD-4476-B890-B81936DB4EA9}" destId="{8A21AFD5-4056-4BFE-A714-6571DC233467}" srcOrd="8" destOrd="0" presId="urn:microsoft.com/office/officeart/2005/8/layout/gear1"/>
    <dgm:cxn modelId="{D3E9A410-E2C7-477C-A333-047D03E41542}" type="presParOf" srcId="{B38AD94D-36AD-4476-B890-B81936DB4EA9}" destId="{3BB50298-B510-40F3-980E-CF654D2B2B46}" srcOrd="9" destOrd="0" presId="urn:microsoft.com/office/officeart/2005/8/layout/gear1"/>
    <dgm:cxn modelId="{469835F7-C5B8-49C4-BD02-21184E505586}" type="presParOf" srcId="{B38AD94D-36AD-4476-B890-B81936DB4EA9}" destId="{3E0D7349-9FC4-4340-8B94-40F60BEABF9C}" srcOrd="10" destOrd="0" presId="urn:microsoft.com/office/officeart/2005/8/layout/gear1"/>
    <dgm:cxn modelId="{875C7924-41D1-4E67-8497-3C782F37006F}" type="presParOf" srcId="{B38AD94D-36AD-4476-B890-B81936DB4EA9}" destId="{FE1B9BAB-E55D-47E8-9E67-60843FE9803E}" srcOrd="11" destOrd="0" presId="urn:microsoft.com/office/officeart/2005/8/layout/gear1"/>
    <dgm:cxn modelId="{1B3103AE-24D0-41C1-BBCC-455A4B027418}" type="presParOf" srcId="{B38AD94D-36AD-4476-B890-B81936DB4EA9}" destId="{FA30CA6F-4EED-4319-9FDC-1B598DA60D7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21D9918-5EF8-48D0-A467-5199A50EE747}" type="doc">
      <dgm:prSet loTypeId="urn:microsoft.com/office/officeart/2005/8/layout/pList2" loCatId="list" qsTypeId="urn:microsoft.com/office/officeart/2005/8/quickstyle/simple1" qsCatId="simple" csTypeId="urn:microsoft.com/office/officeart/2005/8/colors/accent1_2" csCatId="accent1" phldr="1"/>
      <dgm:spPr/>
    </dgm:pt>
    <dgm:pt modelId="{658CF69D-9425-45ED-8652-9BF9E373403B}">
      <dgm:prSet phldrT="[文本]" custT="1"/>
      <dgm:spPr>
        <a:solidFill>
          <a:srgbClr val="A80000">
            <a:alpha val="75000"/>
          </a:srgbClr>
        </a:solidFill>
      </dgm:spPr>
      <dgm:t>
        <a:bodyPr/>
        <a:lstStyle/>
        <a:p>
          <a:pPr>
            <a:buNone/>
          </a:pPr>
          <a:r>
            <a: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dirty="0"/>
        </a:p>
      </dgm:t>
    </dgm:pt>
    <dgm:pt modelId="{EA91BFB0-743A-4C8F-9698-AFA3EBFD3D34}" cxnId="{4D080B15-B6B7-451A-BC35-B01458EED128}" type="parTrans">
      <dgm:prSet/>
      <dgm:spPr/>
      <dgm:t>
        <a:bodyPr/>
        <a:lstStyle/>
        <a:p>
          <a:endParaRPr lang="zh-CN" altLang="en-US"/>
        </a:p>
      </dgm:t>
    </dgm:pt>
    <dgm:pt modelId="{2B16C8DC-69CA-410E-BA47-3496FAD11387}" cxnId="{4D080B15-B6B7-451A-BC35-B01458EED128}" type="sibTrans">
      <dgm:prSet/>
      <dgm:spPr/>
      <dgm:t>
        <a:bodyPr/>
        <a:lstStyle/>
        <a:p>
          <a:endParaRPr lang="zh-CN" altLang="en-US"/>
        </a:p>
      </dgm:t>
    </dgm:pt>
    <dgm:pt modelId="{AC7DEDD3-0A2A-4D30-98DB-6B60D3FC8991}">
      <dgm:prSet phldrT="[文本]" custT="1"/>
      <dgm:spPr>
        <a:solidFill>
          <a:srgbClr val="7A0000">
            <a:alpha val="75000"/>
          </a:srgbClr>
        </a:solidFill>
      </dgm:spPr>
      <dgm:t>
        <a:bodyPr/>
        <a:lstStyle/>
        <a:p>
          <a:pPr>
            <a:buNone/>
          </a:pPr>
          <a:r>
            <a: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dirty="0"/>
        </a:p>
      </dgm:t>
    </dgm:pt>
    <dgm:pt modelId="{16560C84-5C4A-4235-A80C-D1EB5C3A6904}" cxnId="{64A939C8-00B8-4AE6-A0DA-CB0F147DDCA6}" type="parTrans">
      <dgm:prSet/>
      <dgm:spPr/>
      <dgm:t>
        <a:bodyPr/>
        <a:lstStyle/>
        <a:p>
          <a:endParaRPr lang="zh-CN" altLang="en-US"/>
        </a:p>
      </dgm:t>
    </dgm:pt>
    <dgm:pt modelId="{EEDC9314-9405-409A-BF05-43DAA1E4571B}" cxnId="{64A939C8-00B8-4AE6-A0DA-CB0F147DDCA6}" type="sibTrans">
      <dgm:prSet/>
      <dgm:spPr/>
      <dgm:t>
        <a:bodyPr/>
        <a:lstStyle/>
        <a:p>
          <a:endParaRPr lang="zh-CN" altLang="en-US"/>
        </a:p>
      </dgm:t>
    </dgm:pt>
    <dgm:pt modelId="{5DDDD78B-E048-4962-849F-1865F3D6429E}">
      <dgm:prSet phldrT="[文本]" custT="1"/>
      <dgm:spPr>
        <a:solidFill>
          <a:srgbClr val="A80000">
            <a:alpha val="75000"/>
          </a:srgbClr>
        </a:solidFill>
      </dgm:spPr>
      <dgm:t>
        <a:bodyPr/>
        <a:lstStyle/>
        <a:p>
          <a:pPr>
            <a:buNone/>
          </a:pPr>
          <a:r>
            <a: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dirty="0"/>
        </a:p>
      </dgm:t>
    </dgm:pt>
    <dgm:pt modelId="{2BDB29A4-7AA6-427E-AC23-C7E1ED254038}" cxnId="{E8671FDE-CABE-4C44-971F-CA970BDB7463}" type="parTrans">
      <dgm:prSet/>
      <dgm:spPr/>
      <dgm:t>
        <a:bodyPr/>
        <a:lstStyle/>
        <a:p>
          <a:endParaRPr lang="zh-CN" altLang="en-US"/>
        </a:p>
      </dgm:t>
    </dgm:pt>
    <dgm:pt modelId="{F59A1DB9-0FE4-4E76-B296-81A46E1B5AFC}" cxnId="{E8671FDE-CABE-4C44-971F-CA970BDB7463}" type="sibTrans">
      <dgm:prSet/>
      <dgm:spPr/>
      <dgm:t>
        <a:bodyPr/>
        <a:lstStyle/>
        <a:p>
          <a:endParaRPr lang="zh-CN" altLang="en-US"/>
        </a:p>
      </dgm:t>
    </dgm:pt>
    <dgm:pt modelId="{9B32F9C1-D418-4FE8-8B15-53EE734101F3}" type="pres">
      <dgm:prSet presAssocID="{321D9918-5EF8-48D0-A467-5199A50EE747}" presName="Name0" presStyleCnt="0">
        <dgm:presLayoutVars>
          <dgm:dir/>
          <dgm:resizeHandles val="exact"/>
        </dgm:presLayoutVars>
      </dgm:prSet>
      <dgm:spPr/>
    </dgm:pt>
    <dgm:pt modelId="{98599EC0-C20D-46B6-9A4B-291CFACBA96B}" type="pres">
      <dgm:prSet presAssocID="{321D9918-5EF8-48D0-A467-5199A50EE747}" presName="bkgdShp" presStyleLbl="alignAccFollowNode1" presStyleIdx="0" presStyleCnt="1"/>
      <dgm:spPr>
        <a:solidFill>
          <a:srgbClr val="F0BEBE">
            <a:alpha val="29000"/>
          </a:srgbClr>
        </a:solidFill>
      </dgm:spPr>
    </dgm:pt>
    <dgm:pt modelId="{4A05DF1D-D6A0-4457-A65C-6628AEB084F9}" type="pres">
      <dgm:prSet presAssocID="{321D9918-5EF8-48D0-A467-5199A50EE747}" presName="linComp" presStyleCnt="0"/>
      <dgm:spPr/>
    </dgm:pt>
    <dgm:pt modelId="{B65B61F0-50A7-45A7-A926-CA7D9BCB57F0}" type="pres">
      <dgm:prSet presAssocID="{658CF69D-9425-45ED-8652-9BF9E373403B}" presName="compNode" presStyleCnt="0"/>
      <dgm:spPr/>
    </dgm:pt>
    <dgm:pt modelId="{C9DBF77A-0F9B-4BC0-8641-E7AD6A7CE200}" type="pres">
      <dgm:prSet presAssocID="{658CF69D-9425-45ED-8652-9BF9E373403B}" presName="node" presStyleLbl="node1" presStyleIdx="0" presStyleCnt="3">
        <dgm:presLayoutVars>
          <dgm:bulletEnabled val="1"/>
        </dgm:presLayoutVars>
      </dgm:prSet>
      <dgm:spPr/>
    </dgm:pt>
    <dgm:pt modelId="{927A1850-163B-4CF6-B680-4F8533812A3C}" type="pres">
      <dgm:prSet presAssocID="{658CF69D-9425-45ED-8652-9BF9E373403B}" presName="invisiNode" presStyleLbl="node1" presStyleIdx="0" presStyleCnt="3"/>
      <dgm:spPr/>
    </dgm:pt>
    <dgm:pt modelId="{C5A80C64-E2FF-4185-A7F9-240792CA9AF7}" type="pres">
      <dgm:prSet presAssocID="{658CF69D-9425-45ED-8652-9BF9E373403B}" presName="imagNode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8C9A1EB8-B4D0-4581-8661-7C538302AC02}" type="pres">
      <dgm:prSet presAssocID="{2B16C8DC-69CA-410E-BA47-3496FAD11387}" presName="sibTrans" presStyleLbl="sibTrans2D1" presStyleIdx="0" presStyleCnt="0"/>
      <dgm:spPr/>
    </dgm:pt>
    <dgm:pt modelId="{BB20AD58-7CBF-47BE-8990-5244D49518D0}" type="pres">
      <dgm:prSet presAssocID="{AC7DEDD3-0A2A-4D30-98DB-6B60D3FC8991}" presName="compNode" presStyleCnt="0"/>
      <dgm:spPr/>
    </dgm:pt>
    <dgm:pt modelId="{66F35090-44FB-4B18-9AC8-65B786E00D0D}" type="pres">
      <dgm:prSet presAssocID="{AC7DEDD3-0A2A-4D30-98DB-6B60D3FC8991}" presName="node" presStyleLbl="node1" presStyleIdx="1" presStyleCnt="3">
        <dgm:presLayoutVars>
          <dgm:bulletEnabled val="1"/>
        </dgm:presLayoutVars>
      </dgm:prSet>
      <dgm:spPr/>
    </dgm:pt>
    <dgm:pt modelId="{F993AA90-4087-437D-A4E0-9FEF5712B792}" type="pres">
      <dgm:prSet presAssocID="{AC7DEDD3-0A2A-4D30-98DB-6B60D3FC8991}" presName="invisiNode" presStyleLbl="node1" presStyleIdx="1" presStyleCnt="3"/>
      <dgm:spPr/>
    </dgm:pt>
    <dgm:pt modelId="{6B26EDF8-8571-484D-A603-5F960C7E0CCB}" type="pres">
      <dgm:prSet presAssocID="{AC7DEDD3-0A2A-4D30-98DB-6B60D3FC8991}" presName="imagNode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9C5E1BEA-19E5-430B-9D25-6F009DA047A0}" type="pres">
      <dgm:prSet presAssocID="{EEDC9314-9405-409A-BF05-43DAA1E4571B}" presName="sibTrans" presStyleLbl="sibTrans2D1" presStyleIdx="0" presStyleCnt="0"/>
      <dgm:spPr/>
    </dgm:pt>
    <dgm:pt modelId="{46D3057B-1CDD-4E84-8158-3CA69B5FB63E}" type="pres">
      <dgm:prSet presAssocID="{5DDDD78B-E048-4962-849F-1865F3D6429E}" presName="compNode" presStyleCnt="0"/>
      <dgm:spPr/>
    </dgm:pt>
    <dgm:pt modelId="{455E96A8-45B6-46A8-85F0-B7C4D991E0EB}" type="pres">
      <dgm:prSet presAssocID="{5DDDD78B-E048-4962-849F-1865F3D6429E}" presName="node" presStyleLbl="node1" presStyleIdx="2" presStyleCnt="3">
        <dgm:presLayoutVars>
          <dgm:bulletEnabled val="1"/>
        </dgm:presLayoutVars>
      </dgm:prSet>
      <dgm:spPr/>
    </dgm:pt>
    <dgm:pt modelId="{85087369-51FA-4B8D-BD1A-2B41E1E5AD76}" type="pres">
      <dgm:prSet presAssocID="{5DDDD78B-E048-4962-849F-1865F3D6429E}" presName="invisiNode" presStyleLbl="node1" presStyleIdx="2" presStyleCnt="3"/>
      <dgm:spPr/>
    </dgm:pt>
    <dgm:pt modelId="{E4186234-FFA4-4D2F-8BC3-46C45EC8AAB8}" type="pres">
      <dgm:prSet presAssocID="{5DDDD78B-E048-4962-849F-1865F3D6429E}" presName="imagNode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</dgm:ptLst>
  <dgm:cxnLst>
    <dgm:cxn modelId="{4D080B15-B6B7-451A-BC35-B01458EED128}" srcId="{321D9918-5EF8-48D0-A467-5199A50EE747}" destId="{658CF69D-9425-45ED-8652-9BF9E373403B}" srcOrd="0" destOrd="0" parTransId="{EA91BFB0-743A-4C8F-9698-AFA3EBFD3D34}" sibTransId="{2B16C8DC-69CA-410E-BA47-3496FAD11387}"/>
    <dgm:cxn modelId="{50A06B22-F419-4CBF-9D1C-5201469D5621}" type="presOf" srcId="{EEDC9314-9405-409A-BF05-43DAA1E4571B}" destId="{9C5E1BEA-19E5-430B-9D25-6F009DA047A0}" srcOrd="0" destOrd="0" presId="urn:microsoft.com/office/officeart/2005/8/layout/pList2"/>
    <dgm:cxn modelId="{59EA5D28-7EC2-4883-A529-BCDE206E2A66}" type="presOf" srcId="{5DDDD78B-E048-4962-849F-1865F3D6429E}" destId="{455E96A8-45B6-46A8-85F0-B7C4D991E0EB}" srcOrd="0" destOrd="0" presId="urn:microsoft.com/office/officeart/2005/8/layout/pList2"/>
    <dgm:cxn modelId="{2D4E612E-EFBB-451F-B2C1-E33C7E6D8ECD}" type="presOf" srcId="{AC7DEDD3-0A2A-4D30-98DB-6B60D3FC8991}" destId="{66F35090-44FB-4B18-9AC8-65B786E00D0D}" srcOrd="0" destOrd="0" presId="urn:microsoft.com/office/officeart/2005/8/layout/pList2"/>
    <dgm:cxn modelId="{358DE149-E117-4861-BD7A-013F8440CEF7}" type="presOf" srcId="{2B16C8DC-69CA-410E-BA47-3496FAD11387}" destId="{8C9A1EB8-B4D0-4581-8661-7C538302AC02}" srcOrd="0" destOrd="0" presId="urn:microsoft.com/office/officeart/2005/8/layout/pList2"/>
    <dgm:cxn modelId="{2B60426F-77C4-43E5-A63E-FCFB4AF6DFB0}" type="presOf" srcId="{658CF69D-9425-45ED-8652-9BF9E373403B}" destId="{C9DBF77A-0F9B-4BC0-8641-E7AD6A7CE200}" srcOrd="0" destOrd="0" presId="urn:microsoft.com/office/officeart/2005/8/layout/pList2"/>
    <dgm:cxn modelId="{A6C243AE-12D9-4EE8-AA3E-87F7E1B98276}" type="presOf" srcId="{321D9918-5EF8-48D0-A467-5199A50EE747}" destId="{9B32F9C1-D418-4FE8-8B15-53EE734101F3}" srcOrd="0" destOrd="0" presId="urn:microsoft.com/office/officeart/2005/8/layout/pList2"/>
    <dgm:cxn modelId="{64A939C8-00B8-4AE6-A0DA-CB0F147DDCA6}" srcId="{321D9918-5EF8-48D0-A467-5199A50EE747}" destId="{AC7DEDD3-0A2A-4D30-98DB-6B60D3FC8991}" srcOrd="1" destOrd="0" parTransId="{16560C84-5C4A-4235-A80C-D1EB5C3A6904}" sibTransId="{EEDC9314-9405-409A-BF05-43DAA1E4571B}"/>
    <dgm:cxn modelId="{E8671FDE-CABE-4C44-971F-CA970BDB7463}" srcId="{321D9918-5EF8-48D0-A467-5199A50EE747}" destId="{5DDDD78B-E048-4962-849F-1865F3D6429E}" srcOrd="2" destOrd="0" parTransId="{2BDB29A4-7AA6-427E-AC23-C7E1ED254038}" sibTransId="{F59A1DB9-0FE4-4E76-B296-81A46E1B5AFC}"/>
    <dgm:cxn modelId="{62E93371-13E9-43F8-A31C-576B27C6A083}" type="presParOf" srcId="{9B32F9C1-D418-4FE8-8B15-53EE734101F3}" destId="{98599EC0-C20D-46B6-9A4B-291CFACBA96B}" srcOrd="0" destOrd="0" presId="urn:microsoft.com/office/officeart/2005/8/layout/pList2"/>
    <dgm:cxn modelId="{BDAF84EF-0CB8-4F3C-8C04-9A1F0FF663B4}" type="presParOf" srcId="{9B32F9C1-D418-4FE8-8B15-53EE734101F3}" destId="{4A05DF1D-D6A0-4457-A65C-6628AEB084F9}" srcOrd="1" destOrd="0" presId="urn:microsoft.com/office/officeart/2005/8/layout/pList2"/>
    <dgm:cxn modelId="{51BCE451-33F2-4C50-BED4-ADD64F94C464}" type="presParOf" srcId="{4A05DF1D-D6A0-4457-A65C-6628AEB084F9}" destId="{B65B61F0-50A7-45A7-A926-CA7D9BCB57F0}" srcOrd="0" destOrd="0" presId="urn:microsoft.com/office/officeart/2005/8/layout/pList2"/>
    <dgm:cxn modelId="{2ABB95A8-FD93-4B74-B13E-E0F4175C5D96}" type="presParOf" srcId="{B65B61F0-50A7-45A7-A926-CA7D9BCB57F0}" destId="{C9DBF77A-0F9B-4BC0-8641-E7AD6A7CE200}" srcOrd="0" destOrd="0" presId="urn:microsoft.com/office/officeart/2005/8/layout/pList2"/>
    <dgm:cxn modelId="{BAF5A1D0-7197-4991-89D0-16ABFF069A5E}" type="presParOf" srcId="{B65B61F0-50A7-45A7-A926-CA7D9BCB57F0}" destId="{927A1850-163B-4CF6-B680-4F8533812A3C}" srcOrd="1" destOrd="0" presId="urn:microsoft.com/office/officeart/2005/8/layout/pList2"/>
    <dgm:cxn modelId="{C99DACA7-E046-4D6A-8130-EB0CC502B200}" type="presParOf" srcId="{B65B61F0-50A7-45A7-A926-CA7D9BCB57F0}" destId="{C5A80C64-E2FF-4185-A7F9-240792CA9AF7}" srcOrd="2" destOrd="0" presId="urn:microsoft.com/office/officeart/2005/8/layout/pList2"/>
    <dgm:cxn modelId="{3D1F77E0-F87F-45EE-B32D-8A19FEFF4143}" type="presParOf" srcId="{4A05DF1D-D6A0-4457-A65C-6628AEB084F9}" destId="{8C9A1EB8-B4D0-4581-8661-7C538302AC02}" srcOrd="1" destOrd="0" presId="urn:microsoft.com/office/officeart/2005/8/layout/pList2"/>
    <dgm:cxn modelId="{5256DEAB-3992-41C3-B57C-18E2681E5EAB}" type="presParOf" srcId="{4A05DF1D-D6A0-4457-A65C-6628AEB084F9}" destId="{BB20AD58-7CBF-47BE-8990-5244D49518D0}" srcOrd="2" destOrd="0" presId="urn:microsoft.com/office/officeart/2005/8/layout/pList2"/>
    <dgm:cxn modelId="{25A4196B-7D60-4117-8D10-D56F45F5F396}" type="presParOf" srcId="{BB20AD58-7CBF-47BE-8990-5244D49518D0}" destId="{66F35090-44FB-4B18-9AC8-65B786E00D0D}" srcOrd="0" destOrd="0" presId="urn:microsoft.com/office/officeart/2005/8/layout/pList2"/>
    <dgm:cxn modelId="{7AEF77E7-9BAB-4700-B0B5-394A981B0DAE}" type="presParOf" srcId="{BB20AD58-7CBF-47BE-8990-5244D49518D0}" destId="{F993AA90-4087-437D-A4E0-9FEF5712B792}" srcOrd="1" destOrd="0" presId="urn:microsoft.com/office/officeart/2005/8/layout/pList2"/>
    <dgm:cxn modelId="{94A948B1-B86D-4458-B9CC-F3BB9566E6B1}" type="presParOf" srcId="{BB20AD58-7CBF-47BE-8990-5244D49518D0}" destId="{6B26EDF8-8571-484D-A603-5F960C7E0CCB}" srcOrd="2" destOrd="0" presId="urn:microsoft.com/office/officeart/2005/8/layout/pList2"/>
    <dgm:cxn modelId="{A91236B8-78B5-4136-A674-9A1D0A03DBD1}" type="presParOf" srcId="{4A05DF1D-D6A0-4457-A65C-6628AEB084F9}" destId="{9C5E1BEA-19E5-430B-9D25-6F009DA047A0}" srcOrd="3" destOrd="0" presId="urn:microsoft.com/office/officeart/2005/8/layout/pList2"/>
    <dgm:cxn modelId="{EEFD0378-D48E-4530-B0DC-D076B4C8773E}" type="presParOf" srcId="{4A05DF1D-D6A0-4457-A65C-6628AEB084F9}" destId="{46D3057B-1CDD-4E84-8158-3CA69B5FB63E}" srcOrd="4" destOrd="0" presId="urn:microsoft.com/office/officeart/2005/8/layout/pList2"/>
    <dgm:cxn modelId="{AF89A48F-D4A0-49CF-86EC-8F991B933B27}" type="presParOf" srcId="{46D3057B-1CDD-4E84-8158-3CA69B5FB63E}" destId="{455E96A8-45B6-46A8-85F0-B7C4D991E0EB}" srcOrd="0" destOrd="0" presId="urn:microsoft.com/office/officeart/2005/8/layout/pList2"/>
    <dgm:cxn modelId="{0E55AB7F-D6E0-46E6-A346-1172E817B84A}" type="presParOf" srcId="{46D3057B-1CDD-4E84-8158-3CA69B5FB63E}" destId="{85087369-51FA-4B8D-BD1A-2B41E1E5AD76}" srcOrd="1" destOrd="0" presId="urn:microsoft.com/office/officeart/2005/8/layout/pList2"/>
    <dgm:cxn modelId="{F5823946-EC17-42C2-802F-01DC0858C25B}" type="presParOf" srcId="{46D3057B-1CDD-4E84-8158-3CA69B5FB63E}" destId="{E4186234-FFA4-4D2F-8BC3-46C45EC8AAB8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5611749" cy="4316730"/>
        <a:chOff x="0" y="0"/>
        <a:chExt cx="5611749" cy="4316730"/>
      </a:xfrm>
    </dsp:grpSpPr>
    <dsp:sp modelId="{3A72E996-476E-4717-B7D1-BAA900A8C79C}">
      <dsp:nvSpPr>
        <dsp:cNvPr id="3" name="饼形 2"/>
        <dsp:cNvSpPr/>
      </dsp:nvSpPr>
      <dsp:spPr bwMode="white">
        <a:xfrm>
          <a:off x="1112194" y="246054"/>
          <a:ext cx="1869144" cy="1869144"/>
        </a:xfrm>
        <a:prstGeom prst="pieWedge">
          <a:avLst/>
        </a:prstGeom>
        <a:solidFill>
          <a:srgbClr val="9A0000"/>
        </a:solidFill>
        <a:ln>
          <a:solidFill>
            <a:srgbClr val="9A0000"/>
          </a:solidFill>
        </a:ln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234696" tIns="234696" rIns="234696" bIns="234696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sp:txBody>
      <dsp:txXfrm>
        <a:off x="1112194" y="246054"/>
        <a:ext cx="1869144" cy="1869144"/>
      </dsp:txXfrm>
    </dsp:sp>
    <dsp:sp modelId="{65EDC2CB-2B73-4776-A69F-FCCBF0FED7D6}">
      <dsp:nvSpPr>
        <dsp:cNvPr id="4" name="饼形 3"/>
        <dsp:cNvSpPr/>
      </dsp:nvSpPr>
      <dsp:spPr bwMode="white">
        <a:xfrm rot="5400000">
          <a:off x="3067672" y="246054"/>
          <a:ext cx="1869144" cy="1869144"/>
        </a:xfrm>
        <a:prstGeom prst="pieWedge">
          <a:avLst/>
        </a:prstGeom>
        <a:solidFill>
          <a:srgbClr val="D35B5B"/>
        </a:solidFill>
        <a:ln>
          <a:solidFill>
            <a:srgbClr val="DF6F6F"/>
          </a:solidFill>
        </a:ln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234696" tIns="234696" rIns="234696" bIns="234696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sp:txBody>
      <dsp:txXfrm rot="5400000">
        <a:off x="3067672" y="246054"/>
        <a:ext cx="1869144" cy="1869144"/>
      </dsp:txXfrm>
    </dsp:sp>
    <dsp:sp modelId="{7A940AB2-9BB8-49A2-A4CB-5C08C7B4002E}">
      <dsp:nvSpPr>
        <dsp:cNvPr id="5" name="饼形 4"/>
        <dsp:cNvSpPr/>
      </dsp:nvSpPr>
      <dsp:spPr bwMode="white">
        <a:xfrm rot="10800000">
          <a:off x="3067672" y="2201532"/>
          <a:ext cx="1869144" cy="1869144"/>
        </a:xfrm>
        <a:prstGeom prst="pieWedge">
          <a:avLst/>
        </a:prstGeom>
        <a:solidFill>
          <a:srgbClr val="9A0000"/>
        </a:solidFill>
        <a:ln>
          <a:solidFill>
            <a:srgbClr val="9A0000"/>
          </a:solidFill>
        </a:ln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234696" tIns="234696" rIns="234696" bIns="234696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sp:txBody>
      <dsp:txXfrm rot="10800000">
        <a:off x="3067672" y="2201532"/>
        <a:ext cx="1869144" cy="1869144"/>
      </dsp:txXfrm>
    </dsp:sp>
    <dsp:sp modelId="{465ECABB-E4EB-46A2-B7C4-4839929D3F55}">
      <dsp:nvSpPr>
        <dsp:cNvPr id="6" name="饼形 5"/>
        <dsp:cNvSpPr/>
      </dsp:nvSpPr>
      <dsp:spPr bwMode="white">
        <a:xfrm rot="16200000">
          <a:off x="1112194" y="2201532"/>
          <a:ext cx="1869144" cy="1869144"/>
        </a:xfrm>
        <a:prstGeom prst="pieWedge">
          <a:avLst/>
        </a:prstGeom>
        <a:solidFill>
          <a:srgbClr val="D35B5B"/>
        </a:solidFill>
        <a:ln>
          <a:solidFill>
            <a:srgbClr val="DF6F6F"/>
          </a:solidFill>
        </a:ln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5400000" lIns="234696" tIns="234696" rIns="234696" bIns="234696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华文新魏" panose="02010800040101010101" pitchFamily="2" charset="-122"/>
              <a:ea typeface="华文新魏" panose="02010800040101010101" pitchFamily="2" charset="-122"/>
            </a:rPr>
            <a:t>标题</a:t>
          </a:r>
        </a:p>
      </dsp:txBody>
      <dsp:txXfrm rot="16200000">
        <a:off x="1112194" y="2201532"/>
        <a:ext cx="1869144" cy="1869144"/>
      </dsp:txXfrm>
    </dsp:sp>
    <dsp:sp modelId="{59B60383-1E42-4958-AFCD-73359CAEE70C}">
      <dsp:nvSpPr>
        <dsp:cNvPr id="7" name="环形箭头 6"/>
        <dsp:cNvSpPr/>
      </dsp:nvSpPr>
      <dsp:spPr bwMode="white">
        <a:xfrm>
          <a:off x="2701829" y="1769859"/>
          <a:ext cx="645351" cy="561175"/>
        </a:xfrm>
        <a:prstGeom prst="circularArrow">
          <a:avLst/>
        </a:prstGeom>
        <a:solidFill>
          <a:srgbClr val="EDF3F9"/>
        </a:solidFill>
      </dsp:spPr>
      <dsp:style>
        <a:lnRef idx="2">
          <a:schemeClr val="lt1"/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/>
      </dsp:style>
      <dsp:txXfrm>
        <a:off x="2701829" y="1769859"/>
        <a:ext cx="645351" cy="561175"/>
      </dsp:txXfrm>
    </dsp:sp>
    <dsp:sp modelId="{CB0A7F55-6D6F-4612-921E-9C59CC955C8B}">
      <dsp:nvSpPr>
        <dsp:cNvPr id="8" name="环形箭头 7"/>
        <dsp:cNvSpPr/>
      </dsp:nvSpPr>
      <dsp:spPr bwMode="white">
        <a:xfrm rot="10800000">
          <a:off x="2701829" y="1985696"/>
          <a:ext cx="645351" cy="561175"/>
        </a:xfrm>
        <a:prstGeom prst="circularArrow">
          <a:avLst/>
        </a:prstGeom>
        <a:solidFill>
          <a:schemeClr val="bg1"/>
        </a:solidFill>
      </dsp:spPr>
      <dsp:style>
        <a:lnRef idx="2">
          <a:schemeClr val="lt1"/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/>
      </dsp:style>
      <dsp:txXfrm rot="10800000">
        <a:off x="2701829" y="1985696"/>
        <a:ext cx="645351" cy="5611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288985" cy="4288985"/>
        <a:chOff x="0" y="0"/>
        <a:chExt cx="4288985" cy="4288985"/>
      </a:xfrm>
    </dsp:grpSpPr>
    <dsp:sp modelId="{C1F12636-CF69-438A-8144-BA902E513EFD}">
      <dsp:nvSpPr>
        <dsp:cNvPr id="3" name="形状 2"/>
        <dsp:cNvSpPr/>
      </dsp:nvSpPr>
      <dsp:spPr bwMode="white">
        <a:xfrm>
          <a:off x="2884351" y="1930043"/>
          <a:ext cx="2358942" cy="2358942"/>
        </a:xfrm>
        <a:prstGeom prst="gear9">
          <a:avLst/>
        </a:prstGeom>
        <a:solidFill>
          <a:srgbClr val="A80000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59690" tIns="59690" rIns="59690" bIns="59690" anchor="ctr"/>
        <a:lstStyle>
          <a:lvl1pPr algn="ctr">
            <a:defRPr sz="4700"/>
          </a:lvl1pPr>
          <a:lvl2pPr marL="285750" indent="-285750" algn="ctr">
            <a:defRPr sz="3600"/>
          </a:lvl2pPr>
          <a:lvl3pPr marL="571500" indent="-285750" algn="ctr">
            <a:defRPr sz="3600"/>
          </a:lvl3pPr>
          <a:lvl4pPr marL="857250" indent="-285750" algn="ctr">
            <a:defRPr sz="3600"/>
          </a:lvl4pPr>
          <a:lvl5pPr marL="1143000" indent="-285750" algn="ctr">
            <a:defRPr sz="3600"/>
          </a:lvl5pPr>
          <a:lvl6pPr marL="1428750" indent="-285750" algn="ctr">
            <a:defRPr sz="3600"/>
          </a:lvl6pPr>
          <a:lvl7pPr marL="1714500" indent="-285750" algn="ctr">
            <a:defRPr sz="3600"/>
          </a:lvl7pPr>
          <a:lvl8pPr marL="2000250" indent="-285750" algn="ctr">
            <a:defRPr sz="3600"/>
          </a:lvl8pPr>
          <a:lvl9pPr marL="2286000" indent="-285750" algn="ctr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  </a:t>
          </a:r>
          <a:endParaRPr lang="zh-CN" altLang="en-US" dirty="0"/>
        </a:p>
      </dsp:txBody>
      <dsp:txXfrm>
        <a:off x="2884351" y="1930043"/>
        <a:ext cx="2358942" cy="2358942"/>
      </dsp:txXfrm>
    </dsp:sp>
    <dsp:sp modelId="{4C3EC4D2-4643-4A6A-A9BE-2A0C51BE3F43}">
      <dsp:nvSpPr>
        <dsp:cNvPr id="6" name="形状 5"/>
        <dsp:cNvSpPr/>
      </dsp:nvSpPr>
      <dsp:spPr bwMode="white">
        <a:xfrm>
          <a:off x="1511876" y="1372475"/>
          <a:ext cx="1715594" cy="1715594"/>
        </a:xfrm>
        <a:prstGeom prst="gear6">
          <a:avLst/>
        </a:prstGeom>
        <a:solidFill>
          <a:srgbClr val="7A0000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59690" tIns="59690" rIns="59690" bIns="59690" anchor="ctr"/>
        <a:lstStyle>
          <a:lvl1pPr algn="ctr">
            <a:defRPr sz="4700"/>
          </a:lvl1pPr>
          <a:lvl2pPr marL="285750" indent="-285750" algn="ctr">
            <a:defRPr sz="3600"/>
          </a:lvl2pPr>
          <a:lvl3pPr marL="571500" indent="-285750" algn="ctr">
            <a:defRPr sz="3600"/>
          </a:lvl3pPr>
          <a:lvl4pPr marL="857250" indent="-285750" algn="ctr">
            <a:defRPr sz="3600"/>
          </a:lvl4pPr>
          <a:lvl5pPr marL="1143000" indent="-285750" algn="ctr">
            <a:defRPr sz="3600"/>
          </a:lvl5pPr>
          <a:lvl6pPr marL="1428750" indent="-285750" algn="ctr">
            <a:defRPr sz="3600"/>
          </a:lvl6pPr>
          <a:lvl7pPr marL="1714500" indent="-285750" algn="ctr">
            <a:defRPr sz="3600"/>
          </a:lvl7pPr>
          <a:lvl8pPr marL="2000250" indent="-285750" algn="ctr">
            <a:defRPr sz="3600"/>
          </a:lvl8pPr>
          <a:lvl9pPr marL="2286000" indent="-285750" algn="ctr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  </a:t>
          </a:r>
          <a:endParaRPr lang="zh-CN" altLang="en-US" dirty="0"/>
        </a:p>
      </dsp:txBody>
      <dsp:txXfrm>
        <a:off x="1511876" y="1372475"/>
        <a:ext cx="1715594" cy="1715594"/>
      </dsp:txXfrm>
    </dsp:sp>
    <dsp:sp modelId="{78ACE0FC-C189-42F1-B824-1773816E68B9}">
      <dsp:nvSpPr>
        <dsp:cNvPr id="9" name="形状 8"/>
        <dsp:cNvSpPr/>
      </dsp:nvSpPr>
      <dsp:spPr bwMode="white">
        <a:xfrm rot="-900000">
          <a:off x="2472783" y="188890"/>
          <a:ext cx="1680932" cy="1680932"/>
        </a:xfrm>
        <a:prstGeom prst="gear6">
          <a:avLst/>
        </a:prstGeom>
        <a:solidFill>
          <a:srgbClr val="9C0000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59690" tIns="59690" rIns="59690" bIns="59690" anchor="ctr"/>
        <a:lstStyle>
          <a:lvl1pPr algn="ctr">
            <a:defRPr sz="4700"/>
          </a:lvl1pPr>
          <a:lvl2pPr marL="285750" indent="-285750" algn="ctr">
            <a:defRPr sz="3600"/>
          </a:lvl2pPr>
          <a:lvl3pPr marL="571500" indent="-285750" algn="ctr">
            <a:defRPr sz="3600"/>
          </a:lvl3pPr>
          <a:lvl4pPr marL="857250" indent="-285750" algn="ctr">
            <a:defRPr sz="3600"/>
          </a:lvl4pPr>
          <a:lvl5pPr marL="1143000" indent="-285750" algn="ctr">
            <a:defRPr sz="3600"/>
          </a:lvl5pPr>
          <a:lvl6pPr marL="1428750" indent="-285750" algn="ctr">
            <a:defRPr sz="3600"/>
          </a:lvl6pPr>
          <a:lvl7pPr marL="1714500" indent="-285750" algn="ctr">
            <a:defRPr sz="3600"/>
          </a:lvl7pPr>
          <a:lvl8pPr marL="2000250" indent="-285750" algn="ctr">
            <a:defRPr sz="3600"/>
          </a:lvl8pPr>
          <a:lvl9pPr marL="2286000" indent="-285750" algn="ctr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dirty="0"/>
            <a:t>  </a:t>
          </a:r>
          <a:endParaRPr lang="zh-CN" altLang="en-US" dirty="0"/>
        </a:p>
      </dsp:txBody>
      <dsp:txXfrm rot="-900000">
        <a:off x="2472783" y="188890"/>
        <a:ext cx="1680932" cy="1680932"/>
      </dsp:txXfrm>
    </dsp:sp>
    <dsp:sp modelId="{3E0D7349-9FC4-4340-8B94-40F60BEABF9C}">
      <dsp:nvSpPr>
        <dsp:cNvPr id="12" name="环形箭头 11"/>
        <dsp:cNvSpPr/>
      </dsp:nvSpPr>
      <dsp:spPr bwMode="white">
        <a:xfrm>
          <a:off x="2708131" y="1577621"/>
          <a:ext cx="3011189" cy="3011189"/>
        </a:xfrm>
        <a:prstGeom prst="circularArrow">
          <a:avLst>
            <a:gd name="adj1" fmla="val 5000"/>
            <a:gd name="adj2" fmla="val 360000"/>
            <a:gd name="adj3" fmla="val 2457466"/>
            <a:gd name="adj4" fmla="val 15856389"/>
            <a:gd name="adj5" fmla="val 5500"/>
          </a:avLst>
        </a:prstGeom>
        <a:solidFill>
          <a:srgbClr val="DF6F6F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708131" y="1577621"/>
        <a:ext cx="3011189" cy="3011189"/>
      </dsp:txXfrm>
    </dsp:sp>
    <dsp:sp modelId="{FE1B9BAB-E55D-47E8-9E67-60843FE9803E}">
      <dsp:nvSpPr>
        <dsp:cNvPr id="13" name="形状 12"/>
        <dsp:cNvSpPr/>
      </dsp:nvSpPr>
      <dsp:spPr bwMode="white">
        <a:xfrm>
          <a:off x="1257585" y="1042011"/>
          <a:ext cx="2094740" cy="2094740"/>
        </a:xfrm>
        <a:prstGeom prst="leftCircularArrow">
          <a:avLst>
            <a:gd name="adj1" fmla="val 5000"/>
            <a:gd name="adj2" fmla="val -360000"/>
            <a:gd name="adj3" fmla="val 10419125"/>
            <a:gd name="adj4" fmla="val 14837806"/>
            <a:gd name="adj5" fmla="val 5500"/>
          </a:avLst>
        </a:prstGeom>
        <a:solidFill>
          <a:srgbClr val="DF6F6F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1257585" y="1042011"/>
        <a:ext cx="2094740" cy="2094740"/>
      </dsp:txXfrm>
    </dsp:sp>
    <dsp:sp modelId="{FA30CA6F-4EED-4319-9FDC-1B598DA60D74}">
      <dsp:nvSpPr>
        <dsp:cNvPr id="14" name="环形箭头 13"/>
        <dsp:cNvSpPr/>
      </dsp:nvSpPr>
      <dsp:spPr bwMode="white">
        <a:xfrm>
          <a:off x="2124068" y="-139601"/>
          <a:ext cx="2285171" cy="2285171"/>
        </a:xfrm>
        <a:prstGeom prst="circularArrow">
          <a:avLst>
            <a:gd name="adj1" fmla="val 5000"/>
            <a:gd name="adj2" fmla="val 360000"/>
            <a:gd name="adj3" fmla="val 13347948"/>
            <a:gd name="adj4" fmla="val 10508220"/>
            <a:gd name="adj5" fmla="val 5500"/>
          </a:avLst>
        </a:prstGeom>
        <a:solidFill>
          <a:srgbClr val="DF6F6F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124068" y="-139601"/>
        <a:ext cx="2285171" cy="2285171"/>
      </dsp:txXfrm>
    </dsp:sp>
    <dsp:sp modelId="{15C8A7D0-C8FB-4CD9-8126-F0D9B70D56D2}">
      <dsp:nvSpPr>
        <dsp:cNvPr id="4" name="矩形 3" hidden="1"/>
        <dsp:cNvSpPr/>
      </dsp:nvSpPr>
      <dsp:spPr>
        <a:xfrm>
          <a:off x="4042377" y="1715594"/>
          <a:ext cx="36000" cy="36000"/>
        </a:xfrm>
        <a:prstGeom prst="rect">
          <a:avLst/>
        </a:prstGeom>
      </dsp:spPr>
      <dsp:txXfrm>
        <a:off x="4042377" y="1715594"/>
        <a:ext cx="36000" cy="36000"/>
      </dsp:txXfrm>
    </dsp:sp>
    <dsp:sp modelId="{3FDA0764-70A8-45AD-8701-2479397D36C5}">
      <dsp:nvSpPr>
        <dsp:cNvPr id="5" name="矩形 4" hidden="1"/>
        <dsp:cNvSpPr/>
      </dsp:nvSpPr>
      <dsp:spPr>
        <a:xfrm>
          <a:off x="5121513" y="4074536"/>
          <a:ext cx="36000" cy="36000"/>
        </a:xfrm>
        <a:prstGeom prst="rect">
          <a:avLst/>
        </a:prstGeom>
      </dsp:spPr>
      <dsp:txXfrm>
        <a:off x="5121513" y="4074536"/>
        <a:ext cx="36000" cy="36000"/>
      </dsp:txXfrm>
    </dsp:sp>
    <dsp:sp modelId="{C27FA340-EDA4-4143-AD22-42D470A2D3A6}">
      <dsp:nvSpPr>
        <dsp:cNvPr id="7" name="矩形 6" hidden="1"/>
        <dsp:cNvSpPr/>
      </dsp:nvSpPr>
      <dsp:spPr>
        <a:xfrm>
          <a:off x="1940774" y="1200916"/>
          <a:ext cx="36000" cy="36000"/>
        </a:xfrm>
        <a:prstGeom prst="rect">
          <a:avLst/>
        </a:prstGeom>
      </dsp:spPr>
      <dsp:txXfrm>
        <a:off x="1940774" y="1200916"/>
        <a:ext cx="36000" cy="36000"/>
      </dsp:txXfrm>
    </dsp:sp>
    <dsp:sp modelId="{5662BC32-3158-424E-B4C7-296D2C54C5C7}">
      <dsp:nvSpPr>
        <dsp:cNvPr id="8" name="矩形 7" hidden="1"/>
        <dsp:cNvSpPr/>
      </dsp:nvSpPr>
      <dsp:spPr>
        <a:xfrm>
          <a:off x="1383206" y="2273162"/>
          <a:ext cx="36000" cy="36000"/>
        </a:xfrm>
        <a:prstGeom prst="rect">
          <a:avLst/>
        </a:prstGeom>
      </dsp:spPr>
      <dsp:txXfrm>
        <a:off x="1383206" y="2273162"/>
        <a:ext cx="36000" cy="36000"/>
      </dsp:txXfrm>
    </dsp:sp>
    <dsp:sp modelId="{8A21AFD5-4056-4BFE-A714-6571DC233467}">
      <dsp:nvSpPr>
        <dsp:cNvPr id="10" name="矩形 9" hidden="1"/>
        <dsp:cNvSpPr/>
      </dsp:nvSpPr>
      <dsp:spPr>
        <a:xfrm>
          <a:off x="2241003" y="1072246"/>
          <a:ext cx="36000" cy="36000"/>
        </a:xfrm>
        <a:prstGeom prst="rect">
          <a:avLst/>
        </a:prstGeom>
      </dsp:spPr>
      <dsp:txXfrm>
        <a:off x="2241003" y="1072246"/>
        <a:ext cx="36000" cy="36000"/>
      </dsp:txXfrm>
    </dsp:sp>
    <dsp:sp modelId="{3BB50298-B510-40F3-980E-CF654D2B2B46}">
      <dsp:nvSpPr>
        <dsp:cNvPr id="11" name="矩形 10" hidden="1"/>
        <dsp:cNvSpPr/>
      </dsp:nvSpPr>
      <dsp:spPr>
        <a:xfrm>
          <a:off x="2584122" y="214449"/>
          <a:ext cx="36000" cy="36000"/>
        </a:xfrm>
        <a:prstGeom prst="rect">
          <a:avLst/>
        </a:prstGeom>
      </dsp:spPr>
      <dsp:txXfrm>
        <a:off x="2584122" y="214449"/>
        <a:ext cx="36000" cy="36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599EC0-C20D-46B6-9A4B-291CFACBA96B}">
      <dsp:nvSpPr>
        <dsp:cNvPr id="0" name=""/>
        <dsp:cNvSpPr/>
      </dsp:nvSpPr>
      <dsp:spPr>
        <a:xfrm>
          <a:off x="0" y="0"/>
          <a:ext cx="8128000" cy="2438400"/>
        </a:xfrm>
        <a:prstGeom prst="roundRect">
          <a:avLst>
            <a:gd name="adj" fmla="val 10000"/>
          </a:avLst>
        </a:prstGeom>
        <a:solidFill>
          <a:srgbClr val="F0BEBE">
            <a:alpha val="29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A80C64-E2FF-4185-A7F9-240792CA9AF7}">
      <dsp:nvSpPr>
        <dsp:cNvPr id="0" name=""/>
        <dsp:cNvSpPr/>
      </dsp:nvSpPr>
      <dsp:spPr>
        <a:xfrm>
          <a:off x="243839" y="325120"/>
          <a:ext cx="2387600" cy="178816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DBF77A-0F9B-4BC0-8641-E7AD6A7CE200}">
      <dsp:nvSpPr>
        <dsp:cNvPr id="0" name=""/>
        <dsp:cNvSpPr/>
      </dsp:nvSpPr>
      <dsp:spPr>
        <a:xfrm rot="10800000">
          <a:off x="243839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rgbClr val="A80000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kern="1200" dirty="0"/>
        </a:p>
      </dsp:txBody>
      <dsp:txXfrm rot="10800000">
        <a:off x="317266" y="2438400"/>
        <a:ext cx="2240746" cy="2906839"/>
      </dsp:txXfrm>
    </dsp:sp>
    <dsp:sp modelId="{6B26EDF8-8571-484D-A603-5F960C7E0CCB}">
      <dsp:nvSpPr>
        <dsp:cNvPr id="0" name=""/>
        <dsp:cNvSpPr/>
      </dsp:nvSpPr>
      <dsp:spPr>
        <a:xfrm>
          <a:off x="2870200" y="325120"/>
          <a:ext cx="2387600" cy="178816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F35090-44FB-4B18-9AC8-65B786E00D0D}">
      <dsp:nvSpPr>
        <dsp:cNvPr id="0" name=""/>
        <dsp:cNvSpPr/>
      </dsp:nvSpPr>
      <dsp:spPr>
        <a:xfrm rot="10800000">
          <a:off x="2870200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rgbClr val="7A0000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kern="1200" dirty="0"/>
        </a:p>
      </dsp:txBody>
      <dsp:txXfrm rot="10800000">
        <a:off x="2943627" y="2438400"/>
        <a:ext cx="2240746" cy="2906839"/>
      </dsp:txXfrm>
    </dsp:sp>
    <dsp:sp modelId="{E4186234-FFA4-4D2F-8BC3-46C45EC8AAB8}">
      <dsp:nvSpPr>
        <dsp:cNvPr id="0" name=""/>
        <dsp:cNvSpPr/>
      </dsp:nvSpPr>
      <dsp:spPr>
        <a:xfrm>
          <a:off x="5496559" y="325120"/>
          <a:ext cx="2387600" cy="178816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5E96A8-45B6-46A8-85F0-B7C4D991E0EB}">
      <dsp:nvSpPr>
        <dsp:cNvPr id="0" name=""/>
        <dsp:cNvSpPr/>
      </dsp:nvSpPr>
      <dsp:spPr>
        <a:xfrm rot="10800000">
          <a:off x="5496559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rgbClr val="A80000">
            <a:alpha val="75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rPr>
            <a:t>在此输入文本内容，建议简化内容后，再填充文字于此。</a:t>
          </a:r>
          <a:endParaRPr lang="zh-CN" altLang="en-US" sz="1800" kern="1200" dirty="0"/>
        </a:p>
      </dsp:txBody>
      <dsp:txXfrm rot="10800000">
        <a:off x="5569986" y="2438400"/>
        <a:ext cx="2240746" cy="29068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type="pieWedge" r:blip="" rot="90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type="pieWedge" r:blip="" rot="90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type="pieWedge" r:blip="" rot="180">
                  <dgm:adjLst/>
                </dgm:shape>
              </dgm:if>
              <dgm:else name="Name40">
                <dgm:shape xmlns:r="http://schemas.openxmlformats.org/officeDocument/2006/relationships" type="pieWedge" r:blip="" rot="270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type="pieWedge" r:blip="" rot="270">
                  <dgm:adjLst/>
                </dgm:shape>
              </dgm:if>
              <dgm:else name="Name43">
                <dgm:shape xmlns:r="http://schemas.openxmlformats.org/officeDocument/2006/relationships" type="pieWedge" r:blip="" rot="180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type="leftCircularArrow" r:blip="" rot="180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type="circularArrow" r:blip="" rot="180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type="gear6" r:blip="" rot="-15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srcNode" val="gear1srcNode"/>
          <dgm:param type="dstNode" val="gear1dstNode"/>
          <dgm:param type="connRout" val="curv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srcNode" val="gear2srcNode"/>
          <dgm:param type="dstNode" val="gear2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srcNode" val="gear3srcNode"/>
          <dgm:param type="dstNode" val="gear3dstNode"/>
          <dgm:param type="connRout" val="curv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type="round2SameRect" r:blip="" rot="180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.sv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3.sv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EC776-BA39-4E54-AF21-582D1D57C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EB96A-9CCC-47CB-A273-8D97CBA51A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svg"/><Relationship Id="rId8" Type="http://schemas.openxmlformats.org/officeDocument/2006/relationships/image" Target="../media/image11.png"/><Relationship Id="rId7" Type="http://schemas.openxmlformats.org/officeDocument/2006/relationships/image" Target="../media/image2.svg"/><Relationship Id="rId6" Type="http://schemas.openxmlformats.org/officeDocument/2006/relationships/image" Target="../media/image12.png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9.xml"/><Relationship Id="rId13" Type="http://schemas.openxmlformats.org/officeDocument/2006/relationships/image" Target="../media/image9.png"/><Relationship Id="rId12" Type="http://schemas.openxmlformats.org/officeDocument/2006/relationships/image" Target="../media/image8.png"/><Relationship Id="rId11" Type="http://schemas.openxmlformats.org/officeDocument/2006/relationships/image" Target="../media/image3.svg"/><Relationship Id="rId10" Type="http://schemas.openxmlformats.org/officeDocument/2006/relationships/image" Target="../media/image13.png"/><Relationship Id="rId1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1.xm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13.png"/><Relationship Id="rId3" Type="http://schemas.openxmlformats.org/officeDocument/2006/relationships/image" Target="../media/image2.svg"/><Relationship Id="rId2" Type="http://schemas.openxmlformats.org/officeDocument/2006/relationships/image" Target="../media/image12.png"/><Relationship Id="rId1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5.xm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6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0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17.xml"/><Relationship Id="rId1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3.svg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2.png"/><Relationship Id="rId3" Type="http://schemas.openxmlformats.org/officeDocument/2006/relationships/image" Target="../media/image1.svg"/><Relationship Id="rId2" Type="http://schemas.openxmlformats.org/officeDocument/2006/relationships/image" Target="../media/image11.pn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4.xml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8.xm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private/var/folders/f6/7nsh5b515ts31ks591qt51480000gn/T/com.kingsoft.wpsoffice.mac/picturecompress_20221217152405/output_1.jpgoutput_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74000" y="0"/>
            <a:ext cx="12266000" cy="7070652"/>
          </a:xfrm>
          <a:prstGeom prst="rect">
            <a:avLst/>
          </a:prstGeom>
        </p:spPr>
      </p:pic>
      <p:sp>
        <p:nvSpPr>
          <p:cNvPr id="6" name="PA-矩形 5"/>
          <p:cNvSpPr/>
          <p:nvPr>
            <p:custDataLst>
              <p:tags r:id="rId2"/>
            </p:custDataLst>
          </p:nvPr>
        </p:nvSpPr>
        <p:spPr>
          <a:xfrm>
            <a:off x="609600" y="419100"/>
            <a:ext cx="10972800" cy="6019800"/>
          </a:xfrm>
          <a:prstGeom prst="rect">
            <a:avLst/>
          </a:prstGeom>
          <a:solidFill>
            <a:srgbClr val="7A0000">
              <a:alpha val="84706"/>
            </a:srgbClr>
          </a:solidFill>
          <a:ln>
            <a:solidFill>
              <a:srgbClr val="7A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180" y="770731"/>
            <a:ext cx="9311640" cy="3489413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54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北京交通大学</a:t>
            </a:r>
            <a:br>
              <a:rPr lang="en-US" altLang="zh-CN" sz="54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</a:br>
            <a:r>
              <a:rPr lang="en-US" altLang="zh-CN" sz="54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PPT</a:t>
            </a:r>
            <a:r>
              <a:rPr lang="zh-CN" altLang="en-US" sz="54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模板</a:t>
            </a:r>
            <a:endParaRPr lang="zh-CN" altLang="en-US" sz="54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41563" y="5121491"/>
            <a:ext cx="2918913" cy="788405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报告人：小红果</a:t>
            </a:r>
            <a:endParaRPr lang="zh-CN" altLang="en-US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8" name="图片 7" descr="/private/var/folders/f6/7nsh5b515ts31ks591qt51480000gn/T/com.kingsoft.wpsoffice.mac/picturecompress_20221217152405/output_2.pngoutput_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734924"/>
            <a:ext cx="2896260" cy="774877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609600" y="2087880"/>
            <a:ext cx="5557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67438" y="4636733"/>
            <a:ext cx="54149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3" name="图示 2"/>
          <p:cNvGraphicFramePr/>
          <p:nvPr/>
        </p:nvGraphicFramePr>
        <p:xfrm>
          <a:off x="2997200" y="1376737"/>
          <a:ext cx="6197600" cy="4288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6" name="图形 5" descr="打开的书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11903" y="2109605"/>
            <a:ext cx="586266" cy="586266"/>
          </a:xfrm>
          <a:prstGeom prst="rect">
            <a:avLst/>
          </a:prstGeom>
        </p:spPr>
      </p:pic>
      <p:pic>
        <p:nvPicPr>
          <p:cNvPr id="7" name="图形 6" descr="书籍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3531" y="3322855"/>
            <a:ext cx="586265" cy="586265"/>
          </a:xfrm>
          <a:prstGeom prst="rect">
            <a:avLst/>
          </a:prstGeom>
        </p:spPr>
      </p:pic>
      <p:pic>
        <p:nvPicPr>
          <p:cNvPr id="8" name="图形 7" descr="书架上的书籍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32206" y="3907738"/>
            <a:ext cx="1042262" cy="104226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931524" y="3167390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1524" y="3790799"/>
            <a:ext cx="31038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553236" y="1247982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53236" y="1849607"/>
            <a:ext cx="31038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9" name="图片 8" descr="/private/var/folders/f6/7nsh5b515ts31ks591qt51480000gn/T/com.kingsoft.wpsoffice.mac/picturecompress_20221217152405/output_24.pngoutput_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11" name="图片 10" descr="/private/var/folders/f6/7nsh5b515ts31ks591qt51480000gn/T/com.kingsoft.wpsoffice.mac/picturecompress_20221217152405/output_25.pngoutput_2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private/var/folders/f6/7nsh5b515ts31ks591qt51480000gn/T/com.kingsoft.wpsoffice.mac/picturecompress_20221217152405/output_26.jpgoutput_2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-148590"/>
            <a:ext cx="12192000" cy="7006590"/>
          </a:xfrm>
          <a:prstGeom prst="rect">
            <a:avLst/>
          </a:prstGeom>
        </p:spPr>
      </p:pic>
      <p:sp>
        <p:nvSpPr>
          <p:cNvPr id="4" name="PA-矩形 5"/>
          <p:cNvSpPr/>
          <p:nvPr>
            <p:custDataLst>
              <p:tags r:id="rId2"/>
            </p:custDataLst>
          </p:nvPr>
        </p:nvSpPr>
        <p:spPr>
          <a:xfrm>
            <a:off x="0" y="-212652"/>
            <a:ext cx="12192000" cy="7070652"/>
          </a:xfrm>
          <a:prstGeom prst="rect">
            <a:avLst/>
          </a:prstGeom>
          <a:solidFill>
            <a:srgbClr val="7A0000">
              <a:alpha val="84706"/>
            </a:srgbClr>
          </a:solidFill>
          <a:ln>
            <a:solidFill>
              <a:srgbClr val="9C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0" y="1038225"/>
            <a:ext cx="4795463" cy="5755713"/>
          </a:xfrm>
        </p:spPr>
        <p:txBody>
          <a:bodyPr>
            <a:noAutofit/>
          </a:bodyPr>
          <a:lstStyle/>
          <a:p>
            <a:pPr algn="ctr"/>
            <a:r>
              <a:rPr lang="en-US" altLang="zh-CN" sz="480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rint MT Shadow" panose="04020605060303030202" pitchFamily="82" charset="0"/>
              </a:rPr>
              <a:t>3</a:t>
            </a:r>
            <a:endParaRPr lang="zh-CN" altLang="en-US" sz="480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rint MT Shadow" panose="04020605060303030202" pitchFamily="8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95682" y="2274838"/>
            <a:ext cx="44898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请输入</a:t>
            </a:r>
            <a:endParaRPr kumimoji="0" lang="en-US" altLang="zh-CN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标题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794510"/>
            <a:ext cx="12192000" cy="1634490"/>
          </a:xfrm>
          <a:prstGeom prst="rect">
            <a:avLst/>
          </a:prstGeom>
          <a:solidFill>
            <a:srgbClr val="912727"/>
          </a:solidFill>
          <a:ln>
            <a:solidFill>
              <a:srgbClr val="912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368" y="1421220"/>
            <a:ext cx="3623972" cy="24153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流程图: 接点 7"/>
          <p:cNvSpPr/>
          <p:nvPr/>
        </p:nvSpPr>
        <p:spPr>
          <a:xfrm>
            <a:off x="1382368" y="4209870"/>
            <a:ext cx="770562" cy="800100"/>
          </a:xfrm>
          <a:prstGeom prst="flowChartConnector">
            <a:avLst/>
          </a:prstGeom>
          <a:solidFill>
            <a:srgbClr val="9C0000"/>
          </a:solidFill>
          <a:ln>
            <a:solidFill>
              <a:srgbClr val="7A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形 8" descr="打开的书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4516" y="4316787"/>
            <a:ext cx="586266" cy="58626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245078" y="4348310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547665" y="4316787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" name="流程图: 接点 11"/>
          <p:cNvSpPr/>
          <p:nvPr/>
        </p:nvSpPr>
        <p:spPr>
          <a:xfrm>
            <a:off x="6696385" y="4209870"/>
            <a:ext cx="770562" cy="800100"/>
          </a:xfrm>
          <a:prstGeom prst="flowChartConnector">
            <a:avLst/>
          </a:prstGeom>
          <a:solidFill>
            <a:srgbClr val="9C0000"/>
          </a:solidFill>
          <a:ln>
            <a:solidFill>
              <a:srgbClr val="7A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形 12" descr="书架上的书籍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1891" y="4290145"/>
            <a:ext cx="639549" cy="63954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245078" y="5009970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547665" y="5009969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pic>
        <p:nvPicPr>
          <p:cNvPr id="3" name="图片 2" descr="/private/var/folders/f6/7nsh5b515ts31ks591qt51480000gn/T/com.kingsoft.wpsoffice.mac/picturecompress_20221217152405/output_29.pngoutput_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16" name="图片 15" descr="/private/var/folders/f6/7nsh5b515ts31ks591qt51480000gn/T/com.kingsoft.wpsoffice.mac/picturecompress_20221217152405/output_30.pngoutput_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3888" y="1664413"/>
            <a:ext cx="2879600" cy="186989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043470" y="1664413"/>
            <a:ext cx="2879600" cy="186989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60400" y="3953838"/>
            <a:ext cx="2879600" cy="186989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043470" y="3953837"/>
            <a:ext cx="2879600" cy="186989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60400" y="1633525"/>
            <a:ext cx="791110" cy="800100"/>
          </a:xfrm>
          <a:prstGeom prst="rect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288374" y="1633525"/>
            <a:ext cx="791110" cy="8001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288374" y="5224475"/>
            <a:ext cx="791110" cy="800100"/>
          </a:xfrm>
          <a:prstGeom prst="rect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60400" y="5224475"/>
            <a:ext cx="791110" cy="8001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/private/var/folders/f6/7nsh5b515ts31ks591qt51480000gn/T/com.kingsoft.wpsoffice.mac/picturecompress_20221217152405/output_31.jpgoutput_3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8191386" y="1827194"/>
            <a:ext cx="3033140" cy="3797331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8671389" y="2291137"/>
            <a:ext cx="2065105" cy="2825393"/>
          </a:xfrm>
          <a:prstGeom prst="rect">
            <a:avLst/>
          </a:prstGeom>
          <a:solidFill>
            <a:schemeClr val="bg1">
              <a:alpha val="30000"/>
            </a:schemeClr>
          </a:solidFill>
          <a:ln w="762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8476180" y="2044557"/>
            <a:ext cx="380144" cy="54453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10546422" y="4825996"/>
            <a:ext cx="380144" cy="54453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023289" y="2978198"/>
            <a:ext cx="1530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320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14816" y="1636028"/>
            <a:ext cx="5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421938" y="1631985"/>
            <a:ext cx="5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4816" y="5224475"/>
            <a:ext cx="5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3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421938" y="5222706"/>
            <a:ext cx="523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4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605926" y="2044557"/>
            <a:ext cx="19196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4236396" y="2057801"/>
            <a:ext cx="19196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1620395" y="4243262"/>
            <a:ext cx="19196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4193203" y="4243262"/>
            <a:ext cx="19196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pic>
        <p:nvPicPr>
          <p:cNvPr id="15" name="图片 14" descr="/private/var/folders/f6/7nsh5b515ts31ks591qt51480000gn/T/com.kingsoft.wpsoffice.mac/picturecompress_20221217152405/output_32.pngoutput_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27" name="图片 26" descr="/private/var/folders/f6/7nsh5b515ts31ks591qt51480000gn/T/com.kingsoft.wpsoffice.mac/picturecompress_20221217152405/output_33.pngoutput_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748" y="1016000"/>
            <a:ext cx="4663440" cy="31089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8" y="4502573"/>
            <a:ext cx="2882900" cy="19219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35" y="4502574"/>
            <a:ext cx="2882900" cy="1921933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623888" y="1016000"/>
            <a:ext cx="5904547" cy="3108960"/>
          </a:xfrm>
          <a:prstGeom prst="rect">
            <a:avLst/>
          </a:prstGeom>
          <a:noFill/>
          <a:ln w="38100" cap="flat" cmpd="sng" algn="ctr">
            <a:solidFill>
              <a:srgbClr val="A8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869748" y="4502573"/>
            <a:ext cx="4698364" cy="1921933"/>
          </a:xfrm>
          <a:prstGeom prst="rect">
            <a:avLst/>
          </a:prstGeom>
          <a:ln w="38100">
            <a:solidFill>
              <a:srgbClr val="A8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282049" y="1467949"/>
            <a:ext cx="27269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855127" y="4673855"/>
            <a:ext cx="2692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93614" y="2368783"/>
            <a:ext cx="31038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667009" y="5368357"/>
            <a:ext cx="31038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3" name="图片 2" descr="/private/var/folders/f6/7nsh5b515ts31ks591qt51480000gn/T/com.kingsoft.wpsoffice.mac/picturecompress_20221217152405/output_34.pngoutput_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7" name="图片 6" descr="/private/var/folders/f6/7nsh5b515ts31ks591qt51480000gn/T/com.kingsoft.wpsoffice.mac/picturecompress_20221217152405/output_35.pngoutput_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private/var/folders/f6/7nsh5b515ts31ks591qt51480000gn/T/com.kingsoft.wpsoffice.mac/picturecompress_20221217152405/output_36.jpgoutput_3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-148590"/>
            <a:ext cx="12192000" cy="7006590"/>
          </a:xfrm>
          <a:prstGeom prst="rect">
            <a:avLst/>
          </a:prstGeom>
        </p:spPr>
      </p:pic>
      <p:sp>
        <p:nvSpPr>
          <p:cNvPr id="4" name="PA-矩形 5"/>
          <p:cNvSpPr/>
          <p:nvPr>
            <p:custDataLst>
              <p:tags r:id="rId2"/>
            </p:custDataLst>
          </p:nvPr>
        </p:nvSpPr>
        <p:spPr>
          <a:xfrm>
            <a:off x="0" y="-212652"/>
            <a:ext cx="12192000" cy="7070652"/>
          </a:xfrm>
          <a:prstGeom prst="rect">
            <a:avLst/>
          </a:prstGeom>
          <a:solidFill>
            <a:srgbClr val="7A0000">
              <a:alpha val="84706"/>
            </a:srgbClr>
          </a:solidFill>
          <a:ln>
            <a:solidFill>
              <a:srgbClr val="9C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0" y="1038225"/>
            <a:ext cx="4795463" cy="5755713"/>
          </a:xfrm>
        </p:spPr>
        <p:txBody>
          <a:bodyPr>
            <a:noAutofit/>
          </a:bodyPr>
          <a:lstStyle/>
          <a:p>
            <a:pPr algn="ctr"/>
            <a:r>
              <a:rPr lang="en-US" altLang="zh-CN" sz="480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rint MT Shadow" panose="04020605060303030202" pitchFamily="82" charset="0"/>
              </a:rPr>
              <a:t>4</a:t>
            </a:r>
            <a:endParaRPr lang="zh-CN" altLang="en-US" sz="480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rint MT Shadow" panose="04020605060303030202" pitchFamily="8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95682" y="2274838"/>
            <a:ext cx="44898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请输入</a:t>
            </a:r>
            <a:endParaRPr kumimoji="0" lang="en-US" altLang="zh-CN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标题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3" name="图示 2"/>
          <p:cNvGraphicFramePr/>
          <p:nvPr/>
        </p:nvGraphicFramePr>
        <p:xfrm>
          <a:off x="2032000" y="11259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cxnSp>
        <p:nvCxnSpPr>
          <p:cNvPr id="7" name="直接连接符 6"/>
          <p:cNvCxnSpPr/>
          <p:nvPr/>
        </p:nvCxnSpPr>
        <p:spPr>
          <a:xfrm>
            <a:off x="1251857" y="1125966"/>
            <a:ext cx="0" cy="5008134"/>
          </a:xfrm>
          <a:prstGeom prst="line">
            <a:avLst/>
          </a:prstGeom>
          <a:ln w="7620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菱形 7"/>
          <p:cNvSpPr/>
          <p:nvPr/>
        </p:nvSpPr>
        <p:spPr>
          <a:xfrm>
            <a:off x="1447799" y="5714999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/>
          <p:cNvSpPr/>
          <p:nvPr/>
        </p:nvSpPr>
        <p:spPr>
          <a:xfrm>
            <a:off x="1445984" y="5290456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>
            <a:off x="1443262" y="4865913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10906397" y="1125966"/>
            <a:ext cx="0" cy="5008134"/>
          </a:xfrm>
          <a:prstGeom prst="line">
            <a:avLst/>
          </a:prstGeom>
          <a:ln w="7620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菱形 11"/>
          <p:cNvSpPr/>
          <p:nvPr/>
        </p:nvSpPr>
        <p:spPr>
          <a:xfrm>
            <a:off x="10477510" y="1295399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>
            <a:off x="10477509" y="1703613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菱形 13"/>
          <p:cNvSpPr/>
          <p:nvPr/>
        </p:nvSpPr>
        <p:spPr>
          <a:xfrm>
            <a:off x="10477509" y="2111827"/>
            <a:ext cx="239475" cy="277586"/>
          </a:xfrm>
          <a:prstGeom prst="diamond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/private/var/folders/f6/7nsh5b515ts31ks591qt51480000gn/T/com.kingsoft.wpsoffice.mac/picturecompress_20221217152405/output_37.pngoutput_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15" name="图片 14" descr="/private/var/folders/f6/7nsh5b515ts31ks591qt51480000gn/T/com.kingsoft.wpsoffice.mac/picturecompress_20221217152405/output_38.pngoutput_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279866"/>
            <a:ext cx="12192000" cy="800100"/>
          </a:xfrm>
          <a:prstGeom prst="rect">
            <a:avLst/>
          </a:prstGeom>
          <a:solidFill>
            <a:srgbClr val="912727"/>
          </a:solidFill>
          <a:ln>
            <a:solidFill>
              <a:srgbClr val="912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4156" y="928854"/>
            <a:ext cx="3870664" cy="5630878"/>
          </a:xfrm>
          <a:prstGeom prst="rect">
            <a:avLst/>
          </a:prstGeom>
          <a:solidFill>
            <a:srgbClr val="D35B5B"/>
          </a:solidFill>
          <a:ln>
            <a:solidFill>
              <a:srgbClr val="D3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55" y="921083"/>
            <a:ext cx="3677969" cy="5517666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4740880" y="1271059"/>
            <a:ext cx="0" cy="1746461"/>
          </a:xfrm>
          <a:prstGeom prst="line">
            <a:avLst/>
          </a:prstGeom>
          <a:ln w="76200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740880" y="4387639"/>
            <a:ext cx="0" cy="1746461"/>
          </a:xfrm>
          <a:prstGeom prst="line">
            <a:avLst/>
          </a:prstGeom>
          <a:ln w="76200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931128" y="1325594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31128" y="4474527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94618" y="2058709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994618" y="5215482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pic>
        <p:nvPicPr>
          <p:cNvPr id="3" name="图片 2" descr="/private/var/folders/f6/7nsh5b515ts31ks591qt51480000gn/T/com.kingsoft.wpsoffice.mac/picturecompress_20221217152405/output_39.pngoutput_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9" name="图片 8" descr="/private/var/folders/f6/7nsh5b515ts31ks591qt51480000gn/T/com.kingsoft.wpsoffice.mac/picturecompress_20221217152405/output_40.pngoutput_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842481" y="2242609"/>
            <a:ext cx="7263830" cy="3473470"/>
          </a:xfrm>
          <a:prstGeom prst="roundRect">
            <a:avLst/>
          </a:prstGeom>
          <a:ln w="38100">
            <a:solidFill>
              <a:srgbClr val="DF6F6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/>
          <p:cNvSpPr/>
          <p:nvPr/>
        </p:nvSpPr>
        <p:spPr>
          <a:xfrm>
            <a:off x="4315345" y="1957804"/>
            <a:ext cx="3322777" cy="523220"/>
          </a:xfrm>
          <a:prstGeom prst="roundRect">
            <a:avLst/>
          </a:prstGeom>
          <a:solidFill>
            <a:srgbClr val="A80000"/>
          </a:solidFill>
          <a:ln>
            <a:solidFill>
              <a:srgbClr val="A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68973" y="1957804"/>
            <a:ext cx="2706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请输入标题文本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98723" y="2765829"/>
            <a:ext cx="654050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  <a:sym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zh-CN" altLang="en-US" sz="20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sz="2000" dirty="0"/>
          </a:p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564" y="2242609"/>
            <a:ext cx="3363436" cy="3363436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8455630" y="2242609"/>
            <a:ext cx="0" cy="3363436"/>
          </a:xfrm>
          <a:prstGeom prst="line">
            <a:avLst/>
          </a:prstGeom>
          <a:ln w="76200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图片 5" descr="/private/var/folders/f6/7nsh5b515ts31ks591qt51480000gn/T/com.kingsoft.wpsoffice.mac/picturecompress_20221217152405/output_41.pngoutput_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7" name="图片 6" descr="/private/var/folders/f6/7nsh5b515ts31ks591qt51480000gn/T/com.kingsoft.wpsoffice.mac/picturecompress_20221217152405/output_42.pngoutput_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" b="136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A-矩形 5"/>
          <p:cNvSpPr/>
          <p:nvPr>
            <p:custDataLst>
              <p:tags r:id="rId2"/>
            </p:custDataLst>
          </p:nvPr>
        </p:nvSpPr>
        <p:spPr>
          <a:xfrm>
            <a:off x="609600" y="419100"/>
            <a:ext cx="10972800" cy="6019800"/>
          </a:xfrm>
          <a:prstGeom prst="rect">
            <a:avLst/>
          </a:prstGeom>
          <a:solidFill>
            <a:srgbClr val="7A0000">
              <a:alpha val="84706"/>
            </a:srgbClr>
          </a:solidFill>
          <a:ln>
            <a:solidFill>
              <a:srgbClr val="7A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348409" y="2717046"/>
            <a:ext cx="35596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感谢观看</a:t>
            </a:r>
            <a:endParaRPr lang="zh-CN" altLang="en-US" sz="66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3966210" y="2606040"/>
            <a:ext cx="0" cy="1977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279130" y="2004060"/>
            <a:ext cx="0" cy="1977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3798570" y="4377690"/>
            <a:ext cx="24345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096000" y="2209800"/>
            <a:ext cx="24345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private/var/folders/f6/7nsh5b515ts31ks591qt51480000gn/T/com.kingsoft.wpsoffice.mac/picturecompress_20221217152405/output_3.jpgoutput_3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3" name="PA-矩形 5"/>
          <p:cNvSpPr/>
          <p:nvPr>
            <p:custDataLst>
              <p:tags r:id="rId2"/>
            </p:custDataLst>
          </p:nvPr>
        </p:nvSpPr>
        <p:spPr>
          <a:xfrm>
            <a:off x="609600" y="-1"/>
            <a:ext cx="4239802" cy="6857999"/>
          </a:xfrm>
          <a:prstGeom prst="rect">
            <a:avLst/>
          </a:prstGeom>
          <a:solidFill>
            <a:srgbClr val="7A0000">
              <a:alpha val="8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19749" y="2620165"/>
            <a:ext cx="2019503" cy="23964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7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目录</a:t>
            </a:r>
            <a:br>
              <a:rPr lang="en-US" altLang="zh-CN" sz="7200" b="1" dirty="0">
                <a:solidFill>
                  <a:schemeClr val="bg1"/>
                </a:solidFill>
              </a:rPr>
            </a:br>
            <a:endParaRPr lang="zh-CN" altLang="en-US" sz="27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38839" y="2095997"/>
            <a:ext cx="5430434" cy="760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第一部分 </a:t>
            </a:r>
            <a:r>
              <a:rPr lang="en-US" altLang="zh-CN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| </a:t>
            </a: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en-US" altLang="zh-CN" sz="32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65186" y="2807893"/>
            <a:ext cx="6629400" cy="760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第二部分 </a:t>
            </a:r>
            <a:r>
              <a:rPr lang="en-US" altLang="zh-CN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| </a:t>
            </a: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en-US" altLang="zh-CN" sz="32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629717" y="3571348"/>
            <a:ext cx="6683338" cy="760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第三部分 </a:t>
            </a:r>
            <a:r>
              <a:rPr lang="en-US" altLang="zh-CN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| </a:t>
            </a: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en-US" altLang="zh-CN" sz="32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65186" y="4332005"/>
            <a:ext cx="6688476" cy="760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第四部分 </a:t>
            </a:r>
            <a:r>
              <a:rPr lang="en-US" altLang="zh-CN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| </a:t>
            </a:r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en-US" altLang="zh-CN" sz="32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private/var/folders/f6/7nsh5b515ts31ks591qt51480000gn/T/com.kingsoft.wpsoffice.mac/picturecompress_20221217152405/output_4.jpgoutput_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-148590"/>
            <a:ext cx="12192000" cy="7006590"/>
          </a:xfrm>
          <a:prstGeom prst="rect">
            <a:avLst/>
          </a:prstGeom>
        </p:spPr>
      </p:pic>
      <p:sp>
        <p:nvSpPr>
          <p:cNvPr id="4" name="PA-矩形 5"/>
          <p:cNvSpPr/>
          <p:nvPr>
            <p:custDataLst>
              <p:tags r:id="rId2"/>
            </p:custDataLst>
          </p:nvPr>
        </p:nvSpPr>
        <p:spPr>
          <a:xfrm>
            <a:off x="0" y="-212652"/>
            <a:ext cx="12192000" cy="7070652"/>
          </a:xfrm>
          <a:prstGeom prst="rect">
            <a:avLst/>
          </a:prstGeom>
          <a:solidFill>
            <a:srgbClr val="7A0000">
              <a:alpha val="85000"/>
            </a:srgbClr>
          </a:solidFill>
          <a:ln>
            <a:solidFill>
              <a:srgbClr val="9C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0" y="1038225"/>
            <a:ext cx="4795463" cy="5755713"/>
          </a:xfrm>
        </p:spPr>
        <p:txBody>
          <a:bodyPr>
            <a:noAutofit/>
          </a:bodyPr>
          <a:lstStyle/>
          <a:p>
            <a:pPr algn="ctr"/>
            <a:r>
              <a:rPr lang="en-US" altLang="zh-CN" sz="480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rint MT Shadow" panose="04020605060303030202" pitchFamily="82" charset="0"/>
              </a:rPr>
              <a:t>1</a:t>
            </a:r>
            <a:endParaRPr lang="zh-CN" altLang="en-US" sz="480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rint MT Shadow" panose="04020605060303030202" pitchFamily="8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95682" y="2274838"/>
            <a:ext cx="44898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宋体" panose="02010600040101010101" pitchFamily="2" charset="-122"/>
                <a:ea typeface="华文宋体" panose="02010600040101010101" pitchFamily="2" charset="-122"/>
              </a:rPr>
              <a:t>请输入</a:t>
            </a:r>
            <a:endParaRPr lang="en-US" altLang="zh-CN" sz="72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zh-CN" altLang="en-US" sz="72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宋体" panose="02010600040101010101" pitchFamily="2" charset="-122"/>
                <a:ea typeface="华文宋体" panose="02010600040101010101" pitchFamily="2" charset="-122"/>
              </a:rPr>
              <a:t>标题</a:t>
            </a:r>
            <a:endParaRPr lang="zh-CN" altLang="en-US" sz="72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41147" y="5090505"/>
            <a:ext cx="3619500" cy="6188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0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48935" y="4433095"/>
            <a:ext cx="330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41147" y="1500910"/>
            <a:ext cx="3938297" cy="2541359"/>
          </a:xfrm>
          <a:prstGeom prst="rect">
            <a:avLst/>
          </a:prstGeom>
          <a:solidFill>
            <a:srgbClr val="9E0000"/>
          </a:solidFill>
          <a:ln>
            <a:solidFill>
              <a:srgbClr val="9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174952" y="2999511"/>
            <a:ext cx="3706752" cy="2471168"/>
          </a:xfrm>
          <a:prstGeom prst="rect">
            <a:avLst/>
          </a:prstGeom>
          <a:solidFill>
            <a:srgbClr val="9E0000"/>
          </a:solidFill>
          <a:ln>
            <a:solidFill>
              <a:srgbClr val="9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316445" y="1618122"/>
            <a:ext cx="330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547988" y="2249091"/>
            <a:ext cx="3284220" cy="6426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9" name="图片 8" descr="/private/var/folders/f6/7nsh5b515ts31ks591qt51480000gn/T/com.kingsoft.wpsoffice.mac/picturecompress_20221217152405/output_5.jpgoutput_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2285" y="1767495"/>
            <a:ext cx="3811712" cy="2541359"/>
          </a:xfrm>
          <a:prstGeom prst="rect">
            <a:avLst/>
          </a:prstGeom>
        </p:spPr>
      </p:pic>
      <p:pic>
        <p:nvPicPr>
          <p:cNvPr id="12" name="图片 11" descr="/private/var/folders/f6/7nsh5b515ts31ks591qt51480000gn/T/com.kingsoft.wpsoffice.mac/picturecompress_20221217152405/output_6.jpgoutput_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12963" y="3234880"/>
            <a:ext cx="3706752" cy="2471168"/>
          </a:xfrm>
          <a:prstGeom prst="rect">
            <a:avLst/>
          </a:prstGeom>
        </p:spPr>
      </p:pic>
      <p:pic>
        <p:nvPicPr>
          <p:cNvPr id="6" name="图片 5" descr="/private/var/folders/f6/7nsh5b515ts31ks591qt51480000gn/T/com.kingsoft.wpsoffice.mac/picturecompress_20221217152405/output_7.pngoutput_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15" name="图片 14" descr="/private/var/folders/f6/7nsh5b515ts31ks591qt51480000gn/T/com.kingsoft.wpsoffice.mac/picturecompress_20221217152405/output_8.pngoutput_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3778" y="99218"/>
            <a:ext cx="2135851" cy="6274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7" t="1" b="-236"/>
          <a:stretch>
            <a:fillRect/>
          </a:stretch>
        </p:blipFill>
        <p:spPr>
          <a:xfrm>
            <a:off x="0" y="1820056"/>
            <a:ext cx="5040084" cy="4170304"/>
          </a:xfrm>
          <a:prstGeom prst="rect">
            <a:avLst/>
          </a:prstGeom>
        </p:spPr>
      </p:pic>
      <p:sp>
        <p:nvSpPr>
          <p:cNvPr id="21" name="流程图: 接点 20"/>
          <p:cNvSpPr/>
          <p:nvPr/>
        </p:nvSpPr>
        <p:spPr>
          <a:xfrm>
            <a:off x="5618380" y="1930769"/>
            <a:ext cx="770562" cy="800100"/>
          </a:xfrm>
          <a:prstGeom prst="flowChartConnector">
            <a:avLst/>
          </a:prstGeom>
          <a:solidFill>
            <a:srgbClr val="9C0000"/>
          </a:solidFill>
          <a:ln>
            <a:solidFill>
              <a:srgbClr val="7A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流程图: 接点 21"/>
          <p:cNvSpPr/>
          <p:nvPr/>
        </p:nvSpPr>
        <p:spPr>
          <a:xfrm>
            <a:off x="5618380" y="3412691"/>
            <a:ext cx="770562" cy="800100"/>
          </a:xfrm>
          <a:prstGeom prst="flowChartConnector">
            <a:avLst/>
          </a:prstGeom>
          <a:solidFill>
            <a:srgbClr val="9C0000"/>
          </a:solidFill>
          <a:ln>
            <a:solidFill>
              <a:srgbClr val="7A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接点 25"/>
          <p:cNvSpPr/>
          <p:nvPr/>
        </p:nvSpPr>
        <p:spPr>
          <a:xfrm>
            <a:off x="5632079" y="4894613"/>
            <a:ext cx="770562" cy="800100"/>
          </a:xfrm>
          <a:prstGeom prst="flowChartConnector">
            <a:avLst/>
          </a:prstGeom>
          <a:solidFill>
            <a:srgbClr val="9C0000"/>
          </a:solidFill>
          <a:ln>
            <a:solidFill>
              <a:srgbClr val="7A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形 28" descr="书籍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0528" y="3518064"/>
            <a:ext cx="586265" cy="586265"/>
          </a:xfrm>
          <a:prstGeom prst="rect">
            <a:avLst/>
          </a:prstGeom>
        </p:spPr>
      </p:pic>
      <p:pic>
        <p:nvPicPr>
          <p:cNvPr id="31" name="图形 30" descr="打开的书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4227" y="2037686"/>
            <a:ext cx="586266" cy="586266"/>
          </a:xfrm>
          <a:prstGeom prst="rect">
            <a:avLst/>
          </a:prstGeom>
        </p:spPr>
      </p:pic>
      <p:pic>
        <p:nvPicPr>
          <p:cNvPr id="33" name="图形 32" descr="书架上的书籍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97585" y="4972691"/>
            <a:ext cx="639549" cy="639549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6494789" y="1853019"/>
            <a:ext cx="23615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4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494789" y="3412691"/>
            <a:ext cx="23615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4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494789" y="4830801"/>
            <a:ext cx="24863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4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494789" y="2330819"/>
            <a:ext cx="42828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494788" y="3874356"/>
            <a:ext cx="40670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493704" y="5296250"/>
            <a:ext cx="38420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6" name="图片 5" descr="/private/var/folders/f6/7nsh5b515ts31ks591qt51480000gn/T/com.kingsoft.wpsoffice.mac/picturecompress_20221217152405/output_12.pngoutput_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3" name="图片 2" descr="/private/var/folders/f6/7nsh5b515ts31ks591qt51480000gn/T/com.kingsoft.wpsoffice.mac/picturecompress_20221217152405/output_13.pngoutput_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53"/>
          <a:stretch>
            <a:fillRect/>
          </a:stretch>
        </p:blipFill>
        <p:spPr>
          <a:xfrm>
            <a:off x="0" y="1038226"/>
            <a:ext cx="12192000" cy="3112534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>
            <a:off x="883577" y="4633645"/>
            <a:ext cx="0" cy="2075379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1320409" y="4251789"/>
            <a:ext cx="0" cy="2075379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rot="16200000">
            <a:off x="1698090" y="5455577"/>
            <a:ext cx="0" cy="2075379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200000">
            <a:off x="10481211" y="3440131"/>
            <a:ext cx="0" cy="2075379"/>
          </a:xfrm>
          <a:prstGeom prst="line">
            <a:avLst/>
          </a:prstGeom>
          <a:ln w="28575">
            <a:solidFill>
              <a:srgbClr val="A8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945098" y="4851271"/>
            <a:ext cx="330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>
          <a:xfrm>
            <a:off x="1933111" y="5456123"/>
            <a:ext cx="3619500" cy="6188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0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55619" y="5590331"/>
            <a:ext cx="330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" name="内容占位符 2"/>
          <p:cNvSpPr txBox="1"/>
          <p:nvPr/>
        </p:nvSpPr>
        <p:spPr>
          <a:xfrm>
            <a:off x="6955619" y="4886296"/>
            <a:ext cx="3619500" cy="6188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00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</a:t>
            </a:r>
            <a:endParaRPr lang="zh-CN" altLang="en-US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7" name="图片 6" descr="/private/var/folders/f6/7nsh5b515ts31ks591qt51480000gn/T/com.kingsoft.wpsoffice.mac/picturecompress_20221217152405/output_14.pngoutput_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3" name="图片 2" descr="/private/var/folders/f6/7nsh5b515ts31ks591qt51480000gn/T/com.kingsoft.wpsoffice.mac/picturecompress_20221217152405/output_15.pngoutput_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private/var/folders/f6/7nsh5b515ts31ks591qt51480000gn/T/com.kingsoft.wpsoffice.mac/picturecompress_20221217152405/output_16.jpgoutput_1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-148590"/>
            <a:ext cx="12192000" cy="7006590"/>
          </a:xfrm>
          <a:prstGeom prst="rect">
            <a:avLst/>
          </a:prstGeom>
        </p:spPr>
      </p:pic>
      <p:sp>
        <p:nvSpPr>
          <p:cNvPr id="4" name="PA-矩形 5"/>
          <p:cNvSpPr/>
          <p:nvPr>
            <p:custDataLst>
              <p:tags r:id="rId2"/>
            </p:custDataLst>
          </p:nvPr>
        </p:nvSpPr>
        <p:spPr>
          <a:xfrm>
            <a:off x="0" y="-212652"/>
            <a:ext cx="12192000" cy="7070652"/>
          </a:xfrm>
          <a:prstGeom prst="rect">
            <a:avLst/>
          </a:prstGeom>
          <a:solidFill>
            <a:srgbClr val="7A0000">
              <a:alpha val="84706"/>
            </a:srgbClr>
          </a:solidFill>
          <a:ln>
            <a:solidFill>
              <a:srgbClr val="9C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0" y="1038225"/>
            <a:ext cx="4795463" cy="5755713"/>
          </a:xfrm>
        </p:spPr>
        <p:txBody>
          <a:bodyPr>
            <a:noAutofit/>
          </a:bodyPr>
          <a:lstStyle/>
          <a:p>
            <a:pPr algn="ctr"/>
            <a:r>
              <a:rPr lang="en-US" altLang="zh-CN" sz="48000" b="1" dirty="0">
                <a:gradFill>
                  <a:gsLst>
                    <a:gs pos="31000">
                      <a:schemeClr val="accent3">
                        <a:lumMod val="0"/>
                        <a:lumOff val="100000"/>
                      </a:schemeClr>
                    </a:gs>
                    <a:gs pos="51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rint MT Shadow" panose="04020605060303030202" pitchFamily="82" charset="0"/>
              </a:rPr>
              <a:t>2</a:t>
            </a:r>
            <a:endParaRPr lang="zh-CN" altLang="en-US" sz="48000" b="1" dirty="0">
              <a:gradFill>
                <a:gsLst>
                  <a:gs pos="31000">
                    <a:schemeClr val="accent3">
                      <a:lumMod val="0"/>
                      <a:lumOff val="100000"/>
                    </a:schemeClr>
                  </a:gs>
                  <a:gs pos="51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rint MT Shadow" panose="04020605060303030202" pitchFamily="8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95682" y="2274838"/>
            <a:ext cx="44898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请输入</a:t>
            </a:r>
            <a:endParaRPr kumimoji="0" lang="en-US" altLang="zh-CN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31000">
                      <a:srgbClr val="A5A5A5">
                        <a:lumMod val="0"/>
                        <a:lumOff val="100000"/>
                      </a:srgbClr>
                    </a:gs>
                    <a:gs pos="51000">
                      <a:srgbClr val="A5A5A5">
                        <a:lumMod val="0"/>
                        <a:lumOff val="100000"/>
                      </a:srgbClr>
                    </a:gs>
                    <a:gs pos="100000">
                      <a:srgbClr val="A5A5A5">
                        <a:lumMod val="100000"/>
                      </a:srgbClr>
                    </a:gs>
                  </a:gsLst>
                  <a:path path="circle">
                    <a:fillToRect l="50000" t="-80000" r="50000" b="18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宋体" panose="02010600040101010101" pitchFamily="2" charset="-122"/>
                <a:ea typeface="华文宋体" panose="02010600040101010101" pitchFamily="2" charset="-122"/>
                <a:cs typeface="+mn-cs"/>
              </a:rPr>
              <a:t>标题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gradFill>
                <a:gsLst>
                  <a:gs pos="31000">
                    <a:srgbClr val="A5A5A5">
                      <a:lumMod val="0"/>
                      <a:lumOff val="100000"/>
                    </a:srgbClr>
                  </a:gs>
                  <a:gs pos="51000">
                    <a:srgbClr val="A5A5A5">
                      <a:lumMod val="0"/>
                      <a:lumOff val="100000"/>
                    </a:srgbClr>
                  </a:gs>
                  <a:gs pos="100000">
                    <a:srgbClr val="A5A5A5">
                      <a:lumMod val="100000"/>
                    </a:srgbClr>
                  </a:gs>
                </a:gsLst>
                <a:path path="circle">
                  <a:fillToRect l="50000" t="-80000" r="50000" b="18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华文宋体" panose="02010600040101010101" pitchFamily="2" charset="-122"/>
              <a:ea typeface="华文宋体" panose="0201060004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3" name="内容占位符 11"/>
          <p:cNvGraphicFramePr>
            <a:graphicFrameLocks noGrp="1"/>
          </p:cNvGraphicFramePr>
          <p:nvPr>
            <p:ph idx="1"/>
          </p:nvPr>
        </p:nvGraphicFramePr>
        <p:xfrm>
          <a:off x="660400" y="1028700"/>
          <a:ext cx="6992257" cy="5207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8164885" y="2694780"/>
            <a:ext cx="3428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9A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请输入标题文本</a:t>
            </a:r>
            <a:endParaRPr lang="zh-CN" altLang="en-US" sz="2800" b="1" dirty="0">
              <a:solidFill>
                <a:srgbClr val="9A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61790" y="3640001"/>
            <a:ext cx="31038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华文宋体" panose="02010600040101010101" pitchFamily="2" charset="-122"/>
                <a:ea typeface="华文宋体" panose="02010600040101010101" pitchFamily="2" charset="-122"/>
              </a:rPr>
              <a:t>在此输入文本内容，建议简化内容后，再填充文字于此。在此输入文本内容，建议简化内容后，再填充文字于此。</a:t>
            </a:r>
            <a:endParaRPr lang="zh-CN" altLang="en-US" sz="18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8" name="图片 7" descr="/private/var/folders/f6/7nsh5b515ts31ks591qt51480000gn/T/com.kingsoft.wpsoffice.mac/picturecompress_20221217152405/output_17.pngoutput_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9" name="图片 8" descr="/private/var/folders/f6/7nsh5b515ts31ks591qt51480000gn/T/com.kingsoft.wpsoffice.mac/picturecompress_20221217152405/output_18.pngoutput_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9A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0400" y="128754"/>
            <a:ext cx="2350770" cy="663575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请输入标题</a:t>
            </a:r>
            <a:endParaRPr lang="zh-CN" altLang="en-US" sz="28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3" name="图示 2"/>
          <p:cNvGraphicFramePr/>
          <p:nvPr/>
        </p:nvGraphicFramePr>
        <p:xfrm>
          <a:off x="3071495" y="1485901"/>
          <a:ext cx="6049010" cy="4316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091565" y="2081692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091564" y="4506731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054342" y="2109545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054340" y="4506731"/>
            <a:ext cx="3046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  <a:sym typeface="+mn-ea"/>
              </a:rPr>
              <a:t>在此输入文本内容，建议简化内容后，再填充文字于此。</a:t>
            </a:r>
            <a:endParaRPr lang="zh-CN" altLang="en-US" dirty="0"/>
          </a:p>
        </p:txBody>
      </p:sp>
      <p:pic>
        <p:nvPicPr>
          <p:cNvPr id="10" name="图片 9" descr="/private/var/folders/f6/7nsh5b515ts31ks591qt51480000gn/T/com.kingsoft.wpsoffice.mac/picturecompress_20221217152405/output_19.pngoutput_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69" y="128754"/>
            <a:ext cx="537819" cy="537819"/>
          </a:xfrm>
          <a:prstGeom prst="rect">
            <a:avLst/>
          </a:prstGeom>
        </p:spPr>
      </p:pic>
      <p:pic>
        <p:nvPicPr>
          <p:cNvPr id="11" name="图片 10" descr="/private/var/folders/f6/7nsh5b515ts31ks591qt51480000gn/T/com.kingsoft.wpsoffice.mac/picturecompress_20221217152405/output_20.pngoutput_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13778" y="90592"/>
            <a:ext cx="2135851" cy="627406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tags/tag1.xml><?xml version="1.0" encoding="utf-8"?>
<p:tagLst xmlns:p="http://schemas.openxmlformats.org/presentationml/2006/main">
  <p:tag name="PA" val="v5.2.11"/>
</p:tagLst>
</file>

<file path=ppt/tags/tag10.xml><?xml version="1.0" encoding="utf-8"?>
<p:tagLst xmlns:p="http://schemas.openxmlformats.org/presentationml/2006/main">
  <p:tag name="PA" val="v5.2.11"/>
</p:tagLst>
</file>

<file path=ppt/tags/tag11.xml><?xml version="1.0" encoding="utf-8"?>
<p:tagLst xmlns:p="http://schemas.openxmlformats.org/presentationml/2006/main">
  <p:tag name="ISLIDE.ICON" val="#100231;#100875;"/>
</p:tagLst>
</file>

<file path=ppt/tags/tag12.xml><?xml version="1.0" encoding="utf-8"?>
<p:tagLst xmlns:p="http://schemas.openxmlformats.org/presentationml/2006/main">
  <p:tag name="ISLIDE.ICON" val="#100231;#100875;"/>
</p:tagLst>
</file>

<file path=ppt/tags/tag13.xml><?xml version="1.0" encoding="utf-8"?>
<p:tagLst xmlns:p="http://schemas.openxmlformats.org/presentationml/2006/main">
  <p:tag name="ISLIDE.ICON" val="#100231;#100875;"/>
</p:tagLst>
</file>

<file path=ppt/tags/tag14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ISLIDE.ICON" val="#100231;#100875;"/>
</p:tagLst>
</file>

<file path=ppt/tags/tag16.xml><?xml version="1.0" encoding="utf-8"?>
<p:tagLst xmlns:p="http://schemas.openxmlformats.org/presentationml/2006/main">
  <p:tag name="ISLIDE.ICON" val="#100231;#100875;"/>
</p:tagLst>
</file>

<file path=ppt/tags/tag17.xml><?xml version="1.0" encoding="utf-8"?>
<p:tagLst xmlns:p="http://schemas.openxmlformats.org/presentationml/2006/main">
  <p:tag name="PA" val="v5.2.11"/>
</p:tagLst>
</file>

<file path=ppt/tags/tag18.xml><?xml version="1.0" encoding="utf-8"?>
<p:tagLst xmlns:p="http://schemas.openxmlformats.org/presentationml/2006/main">
  <p:tag name="KSO_WPP_MARK_KEY" val="62b74695-78c4-41fb-ac68-9b4d8e090d6d"/>
  <p:tag name="COMMONDATA" val="eyJoZGlkIjoiMTc2ZjM2YTc0NmIzZjk4MDE5YmNkYjg0MTZmZDllM2MifQ=="/>
</p:tagLst>
</file>

<file path=ppt/tags/tag2.xml><?xml version="1.0" encoding="utf-8"?>
<p:tagLst xmlns:p="http://schemas.openxmlformats.org/presentationml/2006/main">
  <p:tag name="PA" val="v5.2.11"/>
</p:tagLst>
</file>

<file path=ppt/tags/tag3.xml><?xml version="1.0" encoding="utf-8"?>
<p:tagLst xmlns:p="http://schemas.openxmlformats.org/presentationml/2006/main">
  <p:tag name="PA" val="v5.2.11"/>
</p:tagLst>
</file>

<file path=ppt/tags/tag4.xml><?xml version="1.0" encoding="utf-8"?>
<p:tagLst xmlns:p="http://schemas.openxmlformats.org/presentationml/2006/main">
  <p:tag name="ISLIDE.ICON" val="#100231;#100875;"/>
</p:tagLst>
</file>

<file path=ppt/tags/tag5.xml><?xml version="1.0" encoding="utf-8"?>
<p:tagLst xmlns:p="http://schemas.openxmlformats.org/presentationml/2006/main">
  <p:tag name="ISLIDE.ICON" val="#100231;#100875;"/>
</p:tagLst>
</file>

<file path=ppt/tags/tag6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ISLIDE.ICON" val="#100231;#100875;"/>
</p:tagLst>
</file>

<file path=ppt/tags/tag8.xml><?xml version="1.0" encoding="utf-8"?>
<p:tagLst xmlns:p="http://schemas.openxmlformats.org/presentationml/2006/main">
  <p:tag name="ISLIDE.ICON" val="#100231;#100875;"/>
</p:tagLst>
</file>

<file path=ppt/tags/tag9.xml><?xml version="1.0" encoding="utf-8"?>
<p:tagLst xmlns:p="http://schemas.openxmlformats.org/presentationml/2006/main">
  <p:tag name="ISLIDE.ICON" val="#100231;#100875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1061</Words>
  <Application>WPS 演示</Application>
  <PresentationFormat>宽屏</PresentationFormat>
  <Paragraphs>159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40" baseType="lpstr">
      <vt:lpstr>Arial</vt:lpstr>
      <vt:lpstr>宋体</vt:lpstr>
      <vt:lpstr>Wingdings</vt:lpstr>
      <vt:lpstr>华文宋体</vt:lpstr>
      <vt:lpstr>华文新魏</vt:lpstr>
      <vt:lpstr>宋体-简</vt:lpstr>
      <vt:lpstr>Imprint MT Shadow</vt:lpstr>
      <vt:lpstr>苹方-简</vt:lpstr>
      <vt:lpstr>等线</vt:lpstr>
      <vt:lpstr>等线</vt:lpstr>
      <vt:lpstr>汉仪中等线KW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等线 Light</vt:lpstr>
      <vt:lpstr>Office 主题​​</vt:lpstr>
      <vt:lpstr>1_Office 主题​​</vt:lpstr>
      <vt:lpstr>北京交通大学 PPT模板</vt:lpstr>
      <vt:lpstr>目录 </vt:lpstr>
      <vt:lpstr>1</vt:lpstr>
      <vt:lpstr>请输入标题</vt:lpstr>
      <vt:lpstr>请输入标题</vt:lpstr>
      <vt:lpstr>请输入标题</vt:lpstr>
      <vt:lpstr>2</vt:lpstr>
      <vt:lpstr>请输入标题</vt:lpstr>
      <vt:lpstr>请输入标题</vt:lpstr>
      <vt:lpstr>请输入标题</vt:lpstr>
      <vt:lpstr>3</vt:lpstr>
      <vt:lpstr>请输入标题</vt:lpstr>
      <vt:lpstr>请输入标题</vt:lpstr>
      <vt:lpstr>请输入标题</vt:lpstr>
      <vt:lpstr>4</vt:lpstr>
      <vt:lpstr>请输入标题</vt:lpstr>
      <vt:lpstr>请输入标题</vt:lpstr>
      <vt:lpstr>请输入标题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北京交通大学 毕业答辩ppt模板</dc:title>
  <dc:creator>wang jiaqi</dc:creator>
  <cp:lastModifiedBy>allenpandas</cp:lastModifiedBy>
  <cp:revision>24</cp:revision>
  <dcterms:created xsi:type="dcterms:W3CDTF">2022-12-17T07:24:52Z</dcterms:created>
  <dcterms:modified xsi:type="dcterms:W3CDTF">2022-12-17T07:24:52Z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E11C32E36A264F1991642D6272BAD6A6</vt:lpwstr>
  </property>
  <property fmtid="{D5CDD505-2E9C-101B-9397-08002B2CF9AE}" pid="3" name="KSOProductBuildVer">
    <vt:lpwstr>2052-5.1.1.7676</vt:lpwstr>
  </property>
</Properties>
</file>

<file path=docProps/thumbnail.jpeg>
</file>